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9.jpg" ContentType="image/jpeg"/>
  <Override PartName="/ppt/media/image22.jpg" ContentType="image/jpeg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37"/>
  </p:notesMasterIdLst>
  <p:handoutMasterIdLst>
    <p:handoutMasterId r:id="rId38"/>
  </p:handoutMasterIdLst>
  <p:sldIdLst>
    <p:sldId id="264" r:id="rId5"/>
    <p:sldId id="265" r:id="rId6"/>
    <p:sldId id="266" r:id="rId7"/>
    <p:sldId id="267" r:id="rId8"/>
    <p:sldId id="260" r:id="rId9"/>
    <p:sldId id="269" r:id="rId10"/>
    <p:sldId id="276" r:id="rId11"/>
    <p:sldId id="261" r:id="rId12"/>
    <p:sldId id="272" r:id="rId13"/>
    <p:sldId id="268" r:id="rId14"/>
    <p:sldId id="275" r:id="rId15"/>
    <p:sldId id="259" r:id="rId16"/>
    <p:sldId id="277" r:id="rId17"/>
    <p:sldId id="278" r:id="rId18"/>
    <p:sldId id="279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3" r:id="rId31"/>
    <p:sldId id="300" r:id="rId32"/>
    <p:sldId id="299" r:id="rId33"/>
    <p:sldId id="295" r:id="rId34"/>
    <p:sldId id="298" r:id="rId35"/>
    <p:sldId id="30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D07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23" d="100"/>
          <a:sy n="123" d="100"/>
        </p:scale>
        <p:origin x="114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ZA" dirty="0"/>
            <a:t>Network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Satellite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Link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CB09427-6CAA-472A-B3F0-862AA91E2D56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93A5C-8C92-424B-8FE6-A3A9FE33755B}">
      <dgm:prSet/>
      <dgm:spPr/>
      <dgm:t>
        <a:bodyPr/>
        <a:lstStyle/>
        <a:p>
          <a:r>
            <a:rPr lang="en-US" dirty="0"/>
            <a:t>Math:78</a:t>
          </a:r>
        </a:p>
      </dgm:t>
    </dgm:pt>
    <dgm:pt modelId="{FEC8EBF1-468E-4165-B5C5-FB5212F76E16}" type="parTrans" cxnId="{0C60231E-28BD-44CF-B9DB-5DDFAF9A1ABB}">
      <dgm:prSet/>
      <dgm:spPr/>
      <dgm:t>
        <a:bodyPr/>
        <a:lstStyle/>
        <a:p>
          <a:endParaRPr lang="en-US"/>
        </a:p>
      </dgm:t>
    </dgm:pt>
    <dgm:pt modelId="{BCF1C79D-1FBB-4CDE-8E2C-3485B86ED3AA}" type="sibTrans" cxnId="{0C60231E-28BD-44CF-B9DB-5DDFAF9A1ABB}">
      <dgm:prSet/>
      <dgm:spPr/>
      <dgm:t>
        <a:bodyPr/>
        <a:lstStyle/>
        <a:p>
          <a:endParaRPr lang="en-US"/>
        </a:p>
      </dgm:t>
    </dgm:pt>
    <dgm:pt modelId="{9037847B-1B66-492F-B968-916294A5E6CE}">
      <dgm:prSet/>
      <dgm:spPr/>
      <dgm:t>
        <a:bodyPr/>
        <a:lstStyle/>
        <a:p>
          <a:r>
            <a:rPr lang="en-US" dirty="0"/>
            <a:t>Physics: 56</a:t>
          </a:r>
        </a:p>
      </dgm:t>
    </dgm:pt>
    <dgm:pt modelId="{65233B64-116C-444B-BBEE-F0C205B46D1A}" type="parTrans" cxnId="{142CBB83-D01C-41C0-80BF-C8DA13891696}">
      <dgm:prSet/>
      <dgm:spPr/>
      <dgm:t>
        <a:bodyPr/>
        <a:lstStyle/>
        <a:p>
          <a:endParaRPr lang="en-US"/>
        </a:p>
      </dgm:t>
    </dgm:pt>
    <dgm:pt modelId="{B5FDED1A-9831-405A-86F6-21CF0F08E504}" type="sibTrans" cxnId="{142CBB83-D01C-41C0-80BF-C8DA13891696}">
      <dgm:prSet/>
      <dgm:spPr/>
      <dgm:t>
        <a:bodyPr/>
        <a:lstStyle/>
        <a:p>
          <a:endParaRPr lang="en-US"/>
        </a:p>
      </dgm:t>
    </dgm:pt>
    <dgm:pt modelId="{94456D08-52DA-4FC9-95AB-EBE2047804F2}">
      <dgm:prSet/>
      <dgm:spPr/>
      <dgm:t>
        <a:bodyPr/>
        <a:lstStyle/>
        <a:p>
          <a:r>
            <a:rPr lang="en-US" dirty="0"/>
            <a:t>Chemistry: 65</a:t>
          </a:r>
        </a:p>
      </dgm:t>
    </dgm:pt>
    <dgm:pt modelId="{9E8E3A59-6419-4800-999C-3CC72588B554}" type="parTrans" cxnId="{6DF9F7D8-5CF4-4FA4-8C83-9C072837F4DA}">
      <dgm:prSet/>
      <dgm:spPr/>
      <dgm:t>
        <a:bodyPr/>
        <a:lstStyle/>
        <a:p>
          <a:endParaRPr lang="en-US"/>
        </a:p>
      </dgm:t>
    </dgm:pt>
    <dgm:pt modelId="{472B23CF-9582-44E9-BEE3-8A794B8381D0}" type="sibTrans" cxnId="{6DF9F7D8-5CF4-4FA4-8C83-9C072837F4DA}">
      <dgm:prSet/>
      <dgm:spPr/>
      <dgm:t>
        <a:bodyPr/>
        <a:lstStyle/>
        <a:p>
          <a:endParaRPr lang="en-US"/>
        </a:p>
      </dgm:t>
    </dgm:pt>
    <dgm:pt modelId="{F855D9F1-2EDB-4D0F-B026-2E8D329C8870}">
      <dgm:prSet/>
      <dgm:spPr/>
      <dgm:t>
        <a:bodyPr/>
        <a:lstStyle/>
        <a:p>
          <a:r>
            <a:rPr lang="en-US" dirty="0"/>
            <a:t>Biology: 83</a:t>
          </a:r>
        </a:p>
      </dgm:t>
    </dgm:pt>
    <dgm:pt modelId="{DF08C3EF-E000-4DFA-8A75-9F74EAE59F35}" type="parTrans" cxnId="{0C64EB43-97DB-423B-8BBC-339291E63A1F}">
      <dgm:prSet/>
      <dgm:spPr/>
      <dgm:t>
        <a:bodyPr/>
        <a:lstStyle/>
        <a:p>
          <a:endParaRPr lang="en-US"/>
        </a:p>
      </dgm:t>
    </dgm:pt>
    <dgm:pt modelId="{23546FAC-BA9C-4CAF-91A6-76AD3D4F1C4A}" type="sibTrans" cxnId="{0C64EB43-97DB-423B-8BBC-339291E63A1F}">
      <dgm:prSet/>
      <dgm:spPr/>
      <dgm:t>
        <a:bodyPr/>
        <a:lstStyle/>
        <a:p>
          <a:endParaRPr lang="en-US"/>
        </a:p>
      </dgm:t>
    </dgm:pt>
    <dgm:pt modelId="{9981A8B8-2C2B-48C5-979C-256BB72E98B3}">
      <dgm:prSet/>
      <dgm:spPr/>
      <dgm:t>
        <a:bodyPr/>
        <a:lstStyle/>
        <a:p>
          <a:r>
            <a:rPr lang="en-US" dirty="0"/>
            <a:t>English: 66</a:t>
          </a:r>
        </a:p>
      </dgm:t>
    </dgm:pt>
    <dgm:pt modelId="{6B029288-A3B3-456F-BAB4-E22D4904B68A}" type="parTrans" cxnId="{7FEA6A5C-DA2D-4624-91D8-2D1FCCC954DE}">
      <dgm:prSet/>
      <dgm:spPr/>
      <dgm:t>
        <a:bodyPr/>
        <a:lstStyle/>
        <a:p>
          <a:endParaRPr lang="en-US"/>
        </a:p>
      </dgm:t>
    </dgm:pt>
    <dgm:pt modelId="{EF4D7528-BDC1-4800-998F-9842F6740692}" type="sibTrans" cxnId="{7FEA6A5C-DA2D-4624-91D8-2D1FCCC954DE}">
      <dgm:prSet/>
      <dgm:spPr/>
      <dgm:t>
        <a:bodyPr/>
        <a:lstStyle/>
        <a:p>
          <a:endParaRPr lang="en-US"/>
        </a:p>
      </dgm:t>
    </dgm:pt>
    <dgm:pt modelId="{83B1914E-DBEE-4B27-ACC1-D80D80EC2F92}">
      <dgm:prSet/>
      <dgm:spPr/>
      <dgm:t>
        <a:bodyPr/>
        <a:lstStyle/>
        <a:p>
          <a:r>
            <a:rPr lang="en-US" dirty="0"/>
            <a:t>Gradient</a:t>
          </a:r>
        </a:p>
      </dgm:t>
    </dgm:pt>
    <dgm:pt modelId="{202635EF-DCCA-474D-A825-091927BFA342}" type="sibTrans" cxnId="{692136BE-3211-48BD-BBC2-FFF29D3A4C52}">
      <dgm:prSet/>
      <dgm:spPr/>
      <dgm:t>
        <a:bodyPr/>
        <a:lstStyle/>
        <a:p>
          <a:endParaRPr lang="en-US"/>
        </a:p>
      </dgm:t>
    </dgm:pt>
    <dgm:pt modelId="{F470F550-4205-40AC-8BE4-B2201F2C0192}" type="parTrans" cxnId="{692136BE-3211-48BD-BBC2-FFF29D3A4C52}">
      <dgm:prSet/>
      <dgm:spPr/>
      <dgm:t>
        <a:bodyPr/>
        <a:lstStyle/>
        <a:p>
          <a:endParaRPr lang="en-US"/>
        </a:p>
      </dgm:t>
    </dgm:pt>
    <dgm:pt modelId="{CBAC07FD-F582-4E59-B598-3C2B7B10E60B}" type="pres">
      <dgm:prSet presAssocID="{DCB09427-6CAA-472A-B3F0-862AA91E2D56}" presName="Name0" presStyleCnt="0">
        <dgm:presLayoutVars>
          <dgm:dir/>
          <dgm:resizeHandles val="exact"/>
        </dgm:presLayoutVars>
      </dgm:prSet>
      <dgm:spPr/>
    </dgm:pt>
    <dgm:pt modelId="{C494A689-3741-480E-94D6-1530D8B8A9EB}" type="pres">
      <dgm:prSet presAssocID="{DCB09427-6CAA-472A-B3F0-862AA91E2D56}" presName="vNodes" presStyleCnt="0"/>
      <dgm:spPr/>
    </dgm:pt>
    <dgm:pt modelId="{79D25A6B-7140-49CB-9E2E-CB643BC495AE}" type="pres">
      <dgm:prSet presAssocID="{3EF93A5C-8C92-424B-8FE6-A3A9FE33755B}" presName="node" presStyleLbl="node1" presStyleIdx="0" presStyleCnt="6">
        <dgm:presLayoutVars>
          <dgm:bulletEnabled val="1"/>
        </dgm:presLayoutVars>
      </dgm:prSet>
      <dgm:spPr/>
    </dgm:pt>
    <dgm:pt modelId="{5704FED0-B6BE-4418-93F2-03DAB398E3E2}" type="pres">
      <dgm:prSet presAssocID="{BCF1C79D-1FBB-4CDE-8E2C-3485B86ED3AA}" presName="spacerT" presStyleCnt="0"/>
      <dgm:spPr/>
    </dgm:pt>
    <dgm:pt modelId="{353DAE0F-8F11-410F-BBAD-61D9A8A003C3}" type="pres">
      <dgm:prSet presAssocID="{BCF1C79D-1FBB-4CDE-8E2C-3485B86ED3AA}" presName="sibTrans" presStyleLbl="sibTrans2D1" presStyleIdx="0" presStyleCnt="5"/>
      <dgm:spPr/>
    </dgm:pt>
    <dgm:pt modelId="{55FD58AD-26B9-4F8E-8C2F-B456CCB0106B}" type="pres">
      <dgm:prSet presAssocID="{BCF1C79D-1FBB-4CDE-8E2C-3485B86ED3AA}" presName="spacerB" presStyleCnt="0"/>
      <dgm:spPr/>
    </dgm:pt>
    <dgm:pt modelId="{25DEC155-FADE-429D-BC7F-F7F0929562DF}" type="pres">
      <dgm:prSet presAssocID="{9037847B-1B66-492F-B968-916294A5E6CE}" presName="node" presStyleLbl="node1" presStyleIdx="1" presStyleCnt="6">
        <dgm:presLayoutVars>
          <dgm:bulletEnabled val="1"/>
        </dgm:presLayoutVars>
      </dgm:prSet>
      <dgm:spPr/>
    </dgm:pt>
    <dgm:pt modelId="{D76CBCA0-A7EC-436C-BAE2-82D780AF805F}" type="pres">
      <dgm:prSet presAssocID="{B5FDED1A-9831-405A-86F6-21CF0F08E504}" presName="spacerT" presStyleCnt="0"/>
      <dgm:spPr/>
    </dgm:pt>
    <dgm:pt modelId="{57B9FEA4-EC23-4F39-B0DB-F46A657847B0}" type="pres">
      <dgm:prSet presAssocID="{B5FDED1A-9831-405A-86F6-21CF0F08E504}" presName="sibTrans" presStyleLbl="sibTrans2D1" presStyleIdx="1" presStyleCnt="5"/>
      <dgm:spPr/>
    </dgm:pt>
    <dgm:pt modelId="{1A29FE1A-27BC-4ADE-B352-179C4658860C}" type="pres">
      <dgm:prSet presAssocID="{B5FDED1A-9831-405A-86F6-21CF0F08E504}" presName="spacerB" presStyleCnt="0"/>
      <dgm:spPr/>
    </dgm:pt>
    <dgm:pt modelId="{6153A50E-D912-464D-9BD2-C226D0F088DD}" type="pres">
      <dgm:prSet presAssocID="{94456D08-52DA-4FC9-95AB-EBE2047804F2}" presName="node" presStyleLbl="node1" presStyleIdx="2" presStyleCnt="6">
        <dgm:presLayoutVars>
          <dgm:bulletEnabled val="1"/>
        </dgm:presLayoutVars>
      </dgm:prSet>
      <dgm:spPr/>
    </dgm:pt>
    <dgm:pt modelId="{97A9AAF2-38D3-4FEA-9516-651E3E432BBB}" type="pres">
      <dgm:prSet presAssocID="{472B23CF-9582-44E9-BEE3-8A794B8381D0}" presName="spacerT" presStyleCnt="0"/>
      <dgm:spPr/>
    </dgm:pt>
    <dgm:pt modelId="{872802F8-7833-4BF3-83AF-F0E16162AA9E}" type="pres">
      <dgm:prSet presAssocID="{472B23CF-9582-44E9-BEE3-8A794B8381D0}" presName="sibTrans" presStyleLbl="sibTrans2D1" presStyleIdx="2" presStyleCnt="5"/>
      <dgm:spPr/>
    </dgm:pt>
    <dgm:pt modelId="{D48979FC-D851-4DDC-87A9-A640C5413761}" type="pres">
      <dgm:prSet presAssocID="{472B23CF-9582-44E9-BEE3-8A794B8381D0}" presName="spacerB" presStyleCnt="0"/>
      <dgm:spPr/>
    </dgm:pt>
    <dgm:pt modelId="{39E9CEA0-042B-4ADD-B25C-3834D1AE1D0D}" type="pres">
      <dgm:prSet presAssocID="{F855D9F1-2EDB-4D0F-B026-2E8D329C8870}" presName="node" presStyleLbl="node1" presStyleIdx="3" presStyleCnt="6">
        <dgm:presLayoutVars>
          <dgm:bulletEnabled val="1"/>
        </dgm:presLayoutVars>
      </dgm:prSet>
      <dgm:spPr/>
    </dgm:pt>
    <dgm:pt modelId="{7574DEAE-ABE8-4B3B-A660-C469CA968793}" type="pres">
      <dgm:prSet presAssocID="{23546FAC-BA9C-4CAF-91A6-76AD3D4F1C4A}" presName="spacerT" presStyleCnt="0"/>
      <dgm:spPr/>
    </dgm:pt>
    <dgm:pt modelId="{EA8DDEA0-1CD7-4440-A946-8DD21F75616B}" type="pres">
      <dgm:prSet presAssocID="{23546FAC-BA9C-4CAF-91A6-76AD3D4F1C4A}" presName="sibTrans" presStyleLbl="sibTrans2D1" presStyleIdx="3" presStyleCnt="5"/>
      <dgm:spPr/>
    </dgm:pt>
    <dgm:pt modelId="{7962E9A5-3AD9-46DC-AFB4-1DAE15B39FC0}" type="pres">
      <dgm:prSet presAssocID="{23546FAC-BA9C-4CAF-91A6-76AD3D4F1C4A}" presName="spacerB" presStyleCnt="0"/>
      <dgm:spPr/>
    </dgm:pt>
    <dgm:pt modelId="{1D47642B-BFF9-420F-86A0-3EE741FF2941}" type="pres">
      <dgm:prSet presAssocID="{9981A8B8-2C2B-48C5-979C-256BB72E98B3}" presName="node" presStyleLbl="node1" presStyleIdx="4" presStyleCnt="6">
        <dgm:presLayoutVars>
          <dgm:bulletEnabled val="1"/>
        </dgm:presLayoutVars>
      </dgm:prSet>
      <dgm:spPr/>
    </dgm:pt>
    <dgm:pt modelId="{581A71EC-38BD-48AC-8787-E60FDD620615}" type="pres">
      <dgm:prSet presAssocID="{DCB09427-6CAA-472A-B3F0-862AA91E2D56}" presName="sibTransLast" presStyleLbl="sibTrans2D1" presStyleIdx="4" presStyleCnt="5"/>
      <dgm:spPr/>
    </dgm:pt>
    <dgm:pt modelId="{9148E9F5-B364-402C-A582-E1F7F1F6A5B4}" type="pres">
      <dgm:prSet presAssocID="{DCB09427-6CAA-472A-B3F0-862AA91E2D56}" presName="connectorText" presStyleLbl="sibTrans2D1" presStyleIdx="4" presStyleCnt="5"/>
      <dgm:spPr/>
    </dgm:pt>
    <dgm:pt modelId="{65F9486E-9BE5-4F1E-A5F6-EA19B7A85629}" type="pres">
      <dgm:prSet presAssocID="{DCB09427-6CAA-472A-B3F0-862AA91E2D56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0C60231E-28BD-44CF-B9DB-5DDFAF9A1ABB}" srcId="{DCB09427-6CAA-472A-B3F0-862AA91E2D56}" destId="{3EF93A5C-8C92-424B-8FE6-A3A9FE33755B}" srcOrd="0" destOrd="0" parTransId="{FEC8EBF1-468E-4165-B5C5-FB5212F76E16}" sibTransId="{BCF1C79D-1FBB-4CDE-8E2C-3485B86ED3AA}"/>
    <dgm:cxn modelId="{447E5124-A103-4E56-9443-E38EF76E5082}" type="presOf" srcId="{9037847B-1B66-492F-B968-916294A5E6CE}" destId="{25DEC155-FADE-429D-BC7F-F7F0929562DF}" srcOrd="0" destOrd="0" presId="urn:microsoft.com/office/officeart/2005/8/layout/equation2"/>
    <dgm:cxn modelId="{AE732A28-51C8-4C44-9799-EC98B2E2BFD5}" type="presOf" srcId="{83B1914E-DBEE-4B27-ACC1-D80D80EC2F92}" destId="{65F9486E-9BE5-4F1E-A5F6-EA19B7A85629}" srcOrd="0" destOrd="0" presId="urn:microsoft.com/office/officeart/2005/8/layout/equation2"/>
    <dgm:cxn modelId="{B1D54137-03AA-46F6-B5EE-0E754316115F}" type="presOf" srcId="{BCF1C79D-1FBB-4CDE-8E2C-3485B86ED3AA}" destId="{353DAE0F-8F11-410F-BBAD-61D9A8A003C3}" srcOrd="0" destOrd="0" presId="urn:microsoft.com/office/officeart/2005/8/layout/equation2"/>
    <dgm:cxn modelId="{7FEA6A5C-DA2D-4624-91D8-2D1FCCC954DE}" srcId="{DCB09427-6CAA-472A-B3F0-862AA91E2D56}" destId="{9981A8B8-2C2B-48C5-979C-256BB72E98B3}" srcOrd="4" destOrd="0" parTransId="{6B029288-A3B3-456F-BAB4-E22D4904B68A}" sibTransId="{EF4D7528-BDC1-4800-998F-9842F6740692}"/>
    <dgm:cxn modelId="{0C64EB43-97DB-423B-8BBC-339291E63A1F}" srcId="{DCB09427-6CAA-472A-B3F0-862AA91E2D56}" destId="{F855D9F1-2EDB-4D0F-B026-2E8D329C8870}" srcOrd="3" destOrd="0" parTransId="{DF08C3EF-E000-4DFA-8A75-9F74EAE59F35}" sibTransId="{23546FAC-BA9C-4CAF-91A6-76AD3D4F1C4A}"/>
    <dgm:cxn modelId="{E0CD0945-DDAD-4F58-B79B-0103ABFC629C}" type="presOf" srcId="{EF4D7528-BDC1-4800-998F-9842F6740692}" destId="{581A71EC-38BD-48AC-8787-E60FDD620615}" srcOrd="0" destOrd="0" presId="urn:microsoft.com/office/officeart/2005/8/layout/equation2"/>
    <dgm:cxn modelId="{718C9346-6EF2-44B6-9505-98ABB311C0AD}" type="presOf" srcId="{9981A8B8-2C2B-48C5-979C-256BB72E98B3}" destId="{1D47642B-BFF9-420F-86A0-3EE741FF2941}" srcOrd="0" destOrd="0" presId="urn:microsoft.com/office/officeart/2005/8/layout/equation2"/>
    <dgm:cxn modelId="{D775244C-A8B9-419F-A2CA-B9C5F6F967D5}" type="presOf" srcId="{B5FDED1A-9831-405A-86F6-21CF0F08E504}" destId="{57B9FEA4-EC23-4F39-B0DB-F46A657847B0}" srcOrd="0" destOrd="0" presId="urn:microsoft.com/office/officeart/2005/8/layout/equation2"/>
    <dgm:cxn modelId="{B0E12481-0C0D-4C80-97E5-E772DF128341}" type="presOf" srcId="{3EF93A5C-8C92-424B-8FE6-A3A9FE33755B}" destId="{79D25A6B-7140-49CB-9E2E-CB643BC495AE}" srcOrd="0" destOrd="0" presId="urn:microsoft.com/office/officeart/2005/8/layout/equation2"/>
    <dgm:cxn modelId="{142CBB83-D01C-41C0-80BF-C8DA13891696}" srcId="{DCB09427-6CAA-472A-B3F0-862AA91E2D56}" destId="{9037847B-1B66-492F-B968-916294A5E6CE}" srcOrd="1" destOrd="0" parTransId="{65233B64-116C-444B-BBEE-F0C205B46D1A}" sibTransId="{B5FDED1A-9831-405A-86F6-21CF0F08E504}"/>
    <dgm:cxn modelId="{60206D8F-0BFB-476C-9BD2-BB0766622A90}" type="presOf" srcId="{DCB09427-6CAA-472A-B3F0-862AA91E2D56}" destId="{CBAC07FD-F582-4E59-B598-3C2B7B10E60B}" srcOrd="0" destOrd="0" presId="urn:microsoft.com/office/officeart/2005/8/layout/equation2"/>
    <dgm:cxn modelId="{258C4393-BF6F-4E73-B680-98410A2F93C3}" type="presOf" srcId="{EF4D7528-BDC1-4800-998F-9842F6740692}" destId="{9148E9F5-B364-402C-A582-E1F7F1F6A5B4}" srcOrd="1" destOrd="0" presId="urn:microsoft.com/office/officeart/2005/8/layout/equation2"/>
    <dgm:cxn modelId="{B60DCBA0-ABE9-400F-968E-FFC29A6FB664}" type="presOf" srcId="{F855D9F1-2EDB-4D0F-B026-2E8D329C8870}" destId="{39E9CEA0-042B-4ADD-B25C-3834D1AE1D0D}" srcOrd="0" destOrd="0" presId="urn:microsoft.com/office/officeart/2005/8/layout/equation2"/>
    <dgm:cxn modelId="{CEF3B5A6-B4B3-4748-987B-0F3DF6EA9E0A}" type="presOf" srcId="{472B23CF-9582-44E9-BEE3-8A794B8381D0}" destId="{872802F8-7833-4BF3-83AF-F0E16162AA9E}" srcOrd="0" destOrd="0" presId="urn:microsoft.com/office/officeart/2005/8/layout/equation2"/>
    <dgm:cxn modelId="{CA5CEBBD-FF82-48DC-969A-2E858718B1D6}" type="presOf" srcId="{23546FAC-BA9C-4CAF-91A6-76AD3D4F1C4A}" destId="{EA8DDEA0-1CD7-4440-A946-8DD21F75616B}" srcOrd="0" destOrd="0" presId="urn:microsoft.com/office/officeart/2005/8/layout/equation2"/>
    <dgm:cxn modelId="{692136BE-3211-48BD-BBC2-FFF29D3A4C52}" srcId="{DCB09427-6CAA-472A-B3F0-862AA91E2D56}" destId="{83B1914E-DBEE-4B27-ACC1-D80D80EC2F92}" srcOrd="5" destOrd="0" parTransId="{F470F550-4205-40AC-8BE4-B2201F2C0192}" sibTransId="{202635EF-DCCA-474D-A825-091927BFA342}"/>
    <dgm:cxn modelId="{3F6EAED5-E327-45F6-B7A9-5FB1946CC767}" type="presOf" srcId="{94456D08-52DA-4FC9-95AB-EBE2047804F2}" destId="{6153A50E-D912-464D-9BD2-C226D0F088DD}" srcOrd="0" destOrd="0" presId="urn:microsoft.com/office/officeart/2005/8/layout/equation2"/>
    <dgm:cxn modelId="{6DF9F7D8-5CF4-4FA4-8C83-9C072837F4DA}" srcId="{DCB09427-6CAA-472A-B3F0-862AA91E2D56}" destId="{94456D08-52DA-4FC9-95AB-EBE2047804F2}" srcOrd="2" destOrd="0" parTransId="{9E8E3A59-6419-4800-999C-3CC72588B554}" sibTransId="{472B23CF-9582-44E9-BEE3-8A794B8381D0}"/>
    <dgm:cxn modelId="{28724CED-5C60-4EB5-9AD1-9D3998068561}" type="presParOf" srcId="{CBAC07FD-F582-4E59-B598-3C2B7B10E60B}" destId="{C494A689-3741-480E-94D6-1530D8B8A9EB}" srcOrd="0" destOrd="0" presId="urn:microsoft.com/office/officeart/2005/8/layout/equation2"/>
    <dgm:cxn modelId="{103D6224-14F3-4738-9019-C94869C0C1F6}" type="presParOf" srcId="{C494A689-3741-480E-94D6-1530D8B8A9EB}" destId="{79D25A6B-7140-49CB-9E2E-CB643BC495AE}" srcOrd="0" destOrd="0" presId="urn:microsoft.com/office/officeart/2005/8/layout/equation2"/>
    <dgm:cxn modelId="{01D16853-DF11-4269-88E3-09E3F86D10CC}" type="presParOf" srcId="{C494A689-3741-480E-94D6-1530D8B8A9EB}" destId="{5704FED0-B6BE-4418-93F2-03DAB398E3E2}" srcOrd="1" destOrd="0" presId="urn:microsoft.com/office/officeart/2005/8/layout/equation2"/>
    <dgm:cxn modelId="{02397B47-ACCB-4792-B5F0-F0ED64C9C04A}" type="presParOf" srcId="{C494A689-3741-480E-94D6-1530D8B8A9EB}" destId="{353DAE0F-8F11-410F-BBAD-61D9A8A003C3}" srcOrd="2" destOrd="0" presId="urn:microsoft.com/office/officeart/2005/8/layout/equation2"/>
    <dgm:cxn modelId="{D7A1A2C0-1DF5-4FD3-8797-F368FFD17293}" type="presParOf" srcId="{C494A689-3741-480E-94D6-1530D8B8A9EB}" destId="{55FD58AD-26B9-4F8E-8C2F-B456CCB0106B}" srcOrd="3" destOrd="0" presId="urn:microsoft.com/office/officeart/2005/8/layout/equation2"/>
    <dgm:cxn modelId="{A2238472-EBCA-46E5-9155-8EC6665DD79C}" type="presParOf" srcId="{C494A689-3741-480E-94D6-1530D8B8A9EB}" destId="{25DEC155-FADE-429D-BC7F-F7F0929562DF}" srcOrd="4" destOrd="0" presId="urn:microsoft.com/office/officeart/2005/8/layout/equation2"/>
    <dgm:cxn modelId="{3A251C05-04F9-4426-8438-B730DD4FDC7B}" type="presParOf" srcId="{C494A689-3741-480E-94D6-1530D8B8A9EB}" destId="{D76CBCA0-A7EC-436C-BAE2-82D780AF805F}" srcOrd="5" destOrd="0" presId="urn:microsoft.com/office/officeart/2005/8/layout/equation2"/>
    <dgm:cxn modelId="{F0E6BF7D-37F1-4552-8FE8-8CAB462CFBFC}" type="presParOf" srcId="{C494A689-3741-480E-94D6-1530D8B8A9EB}" destId="{57B9FEA4-EC23-4F39-B0DB-F46A657847B0}" srcOrd="6" destOrd="0" presId="urn:microsoft.com/office/officeart/2005/8/layout/equation2"/>
    <dgm:cxn modelId="{9F47C95B-8AE8-401D-B956-7B1022CDFE8C}" type="presParOf" srcId="{C494A689-3741-480E-94D6-1530D8B8A9EB}" destId="{1A29FE1A-27BC-4ADE-B352-179C4658860C}" srcOrd="7" destOrd="0" presId="urn:microsoft.com/office/officeart/2005/8/layout/equation2"/>
    <dgm:cxn modelId="{CD9F8463-767D-43F2-890C-F5CB466DE5A3}" type="presParOf" srcId="{C494A689-3741-480E-94D6-1530D8B8A9EB}" destId="{6153A50E-D912-464D-9BD2-C226D0F088DD}" srcOrd="8" destOrd="0" presId="urn:microsoft.com/office/officeart/2005/8/layout/equation2"/>
    <dgm:cxn modelId="{CF8B1FFD-5EA7-4F05-941F-D6299B20483F}" type="presParOf" srcId="{C494A689-3741-480E-94D6-1530D8B8A9EB}" destId="{97A9AAF2-38D3-4FEA-9516-651E3E432BBB}" srcOrd="9" destOrd="0" presId="urn:microsoft.com/office/officeart/2005/8/layout/equation2"/>
    <dgm:cxn modelId="{06159897-3B03-47F9-AF5E-726B4CD3B047}" type="presParOf" srcId="{C494A689-3741-480E-94D6-1530D8B8A9EB}" destId="{872802F8-7833-4BF3-83AF-F0E16162AA9E}" srcOrd="10" destOrd="0" presId="urn:microsoft.com/office/officeart/2005/8/layout/equation2"/>
    <dgm:cxn modelId="{B3CD1119-B635-494E-8D6B-3BEABE32445C}" type="presParOf" srcId="{C494A689-3741-480E-94D6-1530D8B8A9EB}" destId="{D48979FC-D851-4DDC-87A9-A640C5413761}" srcOrd="11" destOrd="0" presId="urn:microsoft.com/office/officeart/2005/8/layout/equation2"/>
    <dgm:cxn modelId="{36B6CE22-5E6B-442C-BAA6-137C97BB0F85}" type="presParOf" srcId="{C494A689-3741-480E-94D6-1530D8B8A9EB}" destId="{39E9CEA0-042B-4ADD-B25C-3834D1AE1D0D}" srcOrd="12" destOrd="0" presId="urn:microsoft.com/office/officeart/2005/8/layout/equation2"/>
    <dgm:cxn modelId="{6657CD1A-68BC-413C-8455-C7EAF2777E25}" type="presParOf" srcId="{C494A689-3741-480E-94D6-1530D8B8A9EB}" destId="{7574DEAE-ABE8-4B3B-A660-C469CA968793}" srcOrd="13" destOrd="0" presId="urn:microsoft.com/office/officeart/2005/8/layout/equation2"/>
    <dgm:cxn modelId="{74DA4AED-023E-46F2-9346-A89DB3701032}" type="presParOf" srcId="{C494A689-3741-480E-94D6-1530D8B8A9EB}" destId="{EA8DDEA0-1CD7-4440-A946-8DD21F75616B}" srcOrd="14" destOrd="0" presId="urn:microsoft.com/office/officeart/2005/8/layout/equation2"/>
    <dgm:cxn modelId="{4CE9D9A1-0356-4A25-BDD9-CA56CED62DD5}" type="presParOf" srcId="{C494A689-3741-480E-94D6-1530D8B8A9EB}" destId="{7962E9A5-3AD9-46DC-AFB4-1DAE15B39FC0}" srcOrd="15" destOrd="0" presId="urn:microsoft.com/office/officeart/2005/8/layout/equation2"/>
    <dgm:cxn modelId="{EF53B35E-CE09-4866-B955-F5FB65ADA5FA}" type="presParOf" srcId="{C494A689-3741-480E-94D6-1530D8B8A9EB}" destId="{1D47642B-BFF9-420F-86A0-3EE741FF2941}" srcOrd="16" destOrd="0" presId="urn:microsoft.com/office/officeart/2005/8/layout/equation2"/>
    <dgm:cxn modelId="{6F534521-1F65-48EC-BE1C-272F7155D8BA}" type="presParOf" srcId="{CBAC07FD-F582-4E59-B598-3C2B7B10E60B}" destId="{581A71EC-38BD-48AC-8787-E60FDD620615}" srcOrd="1" destOrd="0" presId="urn:microsoft.com/office/officeart/2005/8/layout/equation2"/>
    <dgm:cxn modelId="{2A04C657-36B0-43EA-9884-2AF5AD4EFBFD}" type="presParOf" srcId="{581A71EC-38BD-48AC-8787-E60FDD620615}" destId="{9148E9F5-B364-402C-A582-E1F7F1F6A5B4}" srcOrd="0" destOrd="0" presId="urn:microsoft.com/office/officeart/2005/8/layout/equation2"/>
    <dgm:cxn modelId="{68836819-3FD1-411B-959C-7D337442EA4F}" type="presParOf" srcId="{CBAC07FD-F582-4E59-B598-3C2B7B10E60B}" destId="{65F9486E-9BE5-4F1E-A5F6-EA19B7A8562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CB09427-6CAA-472A-B3F0-862AA91E2D56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93A5C-8C92-424B-8FE6-A3A9FE33755B}">
      <dgm:prSet/>
      <dgm:spPr/>
      <dgm:t>
        <a:bodyPr/>
        <a:lstStyle/>
        <a:p>
          <a:r>
            <a:rPr lang="en-US" dirty="0"/>
            <a:t>Math:</a:t>
          </a:r>
        </a:p>
      </dgm:t>
    </dgm:pt>
    <dgm:pt modelId="{FEC8EBF1-468E-4165-B5C5-FB5212F76E16}" type="parTrans" cxnId="{0C60231E-28BD-44CF-B9DB-5DDFAF9A1ABB}">
      <dgm:prSet/>
      <dgm:spPr/>
      <dgm:t>
        <a:bodyPr/>
        <a:lstStyle/>
        <a:p>
          <a:endParaRPr lang="en-US"/>
        </a:p>
      </dgm:t>
    </dgm:pt>
    <dgm:pt modelId="{BCF1C79D-1FBB-4CDE-8E2C-3485B86ED3AA}" type="sibTrans" cxnId="{0C60231E-28BD-44CF-B9DB-5DDFAF9A1ABB}">
      <dgm:prSet/>
      <dgm:spPr/>
      <dgm:t>
        <a:bodyPr/>
        <a:lstStyle/>
        <a:p>
          <a:endParaRPr lang="en-US"/>
        </a:p>
      </dgm:t>
    </dgm:pt>
    <dgm:pt modelId="{9037847B-1B66-492F-B968-916294A5E6CE}">
      <dgm:prSet/>
      <dgm:spPr/>
      <dgm:t>
        <a:bodyPr/>
        <a:lstStyle/>
        <a:p>
          <a:r>
            <a:rPr lang="en-US" dirty="0"/>
            <a:t>Physics: </a:t>
          </a:r>
        </a:p>
      </dgm:t>
    </dgm:pt>
    <dgm:pt modelId="{65233B64-116C-444B-BBEE-F0C205B46D1A}" type="parTrans" cxnId="{142CBB83-D01C-41C0-80BF-C8DA13891696}">
      <dgm:prSet/>
      <dgm:spPr/>
      <dgm:t>
        <a:bodyPr/>
        <a:lstStyle/>
        <a:p>
          <a:endParaRPr lang="en-US"/>
        </a:p>
      </dgm:t>
    </dgm:pt>
    <dgm:pt modelId="{B5FDED1A-9831-405A-86F6-21CF0F08E504}" type="sibTrans" cxnId="{142CBB83-D01C-41C0-80BF-C8DA13891696}">
      <dgm:prSet/>
      <dgm:spPr/>
      <dgm:t>
        <a:bodyPr/>
        <a:lstStyle/>
        <a:p>
          <a:endParaRPr lang="en-US"/>
        </a:p>
      </dgm:t>
    </dgm:pt>
    <dgm:pt modelId="{94456D08-52DA-4FC9-95AB-EBE2047804F2}">
      <dgm:prSet/>
      <dgm:spPr/>
      <dgm:t>
        <a:bodyPr/>
        <a:lstStyle/>
        <a:p>
          <a:r>
            <a:rPr lang="en-US" dirty="0"/>
            <a:t>Chemistry: </a:t>
          </a:r>
        </a:p>
      </dgm:t>
    </dgm:pt>
    <dgm:pt modelId="{9E8E3A59-6419-4800-999C-3CC72588B554}" type="parTrans" cxnId="{6DF9F7D8-5CF4-4FA4-8C83-9C072837F4DA}">
      <dgm:prSet/>
      <dgm:spPr/>
      <dgm:t>
        <a:bodyPr/>
        <a:lstStyle/>
        <a:p>
          <a:endParaRPr lang="en-US"/>
        </a:p>
      </dgm:t>
    </dgm:pt>
    <dgm:pt modelId="{472B23CF-9582-44E9-BEE3-8A794B8381D0}" type="sibTrans" cxnId="{6DF9F7D8-5CF4-4FA4-8C83-9C072837F4DA}">
      <dgm:prSet/>
      <dgm:spPr/>
      <dgm:t>
        <a:bodyPr/>
        <a:lstStyle/>
        <a:p>
          <a:endParaRPr lang="en-US"/>
        </a:p>
      </dgm:t>
    </dgm:pt>
    <dgm:pt modelId="{F855D9F1-2EDB-4D0F-B026-2E8D329C8870}">
      <dgm:prSet/>
      <dgm:spPr/>
      <dgm:t>
        <a:bodyPr/>
        <a:lstStyle/>
        <a:p>
          <a:r>
            <a:rPr lang="en-US" dirty="0"/>
            <a:t>Biology: </a:t>
          </a:r>
        </a:p>
      </dgm:t>
    </dgm:pt>
    <dgm:pt modelId="{DF08C3EF-E000-4DFA-8A75-9F74EAE59F35}" type="parTrans" cxnId="{0C64EB43-97DB-423B-8BBC-339291E63A1F}">
      <dgm:prSet/>
      <dgm:spPr/>
      <dgm:t>
        <a:bodyPr/>
        <a:lstStyle/>
        <a:p>
          <a:endParaRPr lang="en-US"/>
        </a:p>
      </dgm:t>
    </dgm:pt>
    <dgm:pt modelId="{23546FAC-BA9C-4CAF-91A6-76AD3D4F1C4A}" type="sibTrans" cxnId="{0C64EB43-97DB-423B-8BBC-339291E63A1F}">
      <dgm:prSet/>
      <dgm:spPr/>
      <dgm:t>
        <a:bodyPr/>
        <a:lstStyle/>
        <a:p>
          <a:endParaRPr lang="en-US"/>
        </a:p>
      </dgm:t>
    </dgm:pt>
    <dgm:pt modelId="{9981A8B8-2C2B-48C5-979C-256BB72E98B3}">
      <dgm:prSet/>
      <dgm:spPr/>
      <dgm:t>
        <a:bodyPr/>
        <a:lstStyle/>
        <a:p>
          <a:r>
            <a:rPr lang="en-US" dirty="0"/>
            <a:t>English: </a:t>
          </a:r>
        </a:p>
      </dgm:t>
    </dgm:pt>
    <dgm:pt modelId="{6B029288-A3B3-456F-BAB4-E22D4904B68A}" type="parTrans" cxnId="{7FEA6A5C-DA2D-4624-91D8-2D1FCCC954DE}">
      <dgm:prSet/>
      <dgm:spPr/>
      <dgm:t>
        <a:bodyPr/>
        <a:lstStyle/>
        <a:p>
          <a:endParaRPr lang="en-US"/>
        </a:p>
      </dgm:t>
    </dgm:pt>
    <dgm:pt modelId="{EF4D7528-BDC1-4800-998F-9842F6740692}" type="sibTrans" cxnId="{7FEA6A5C-DA2D-4624-91D8-2D1FCCC954DE}">
      <dgm:prSet/>
      <dgm:spPr/>
      <dgm:t>
        <a:bodyPr/>
        <a:lstStyle/>
        <a:p>
          <a:endParaRPr lang="en-US"/>
        </a:p>
      </dgm:t>
    </dgm:pt>
    <dgm:pt modelId="{83B1914E-DBEE-4B27-ACC1-D80D80EC2F92}">
      <dgm:prSet/>
      <dgm:spPr/>
      <dgm:t>
        <a:bodyPr/>
        <a:lstStyle/>
        <a:p>
          <a:r>
            <a:rPr lang="en-US" dirty="0"/>
            <a:t>!</a:t>
          </a:r>
        </a:p>
      </dgm:t>
    </dgm:pt>
    <dgm:pt modelId="{202635EF-DCCA-474D-A825-091927BFA342}" type="sibTrans" cxnId="{692136BE-3211-48BD-BBC2-FFF29D3A4C52}">
      <dgm:prSet/>
      <dgm:spPr/>
      <dgm:t>
        <a:bodyPr/>
        <a:lstStyle/>
        <a:p>
          <a:endParaRPr lang="en-US"/>
        </a:p>
      </dgm:t>
    </dgm:pt>
    <dgm:pt modelId="{F470F550-4205-40AC-8BE4-B2201F2C0192}" type="parTrans" cxnId="{692136BE-3211-48BD-BBC2-FFF29D3A4C52}">
      <dgm:prSet/>
      <dgm:spPr/>
      <dgm:t>
        <a:bodyPr/>
        <a:lstStyle/>
        <a:p>
          <a:endParaRPr lang="en-US"/>
        </a:p>
      </dgm:t>
    </dgm:pt>
    <dgm:pt modelId="{CBAC07FD-F582-4E59-B598-3C2B7B10E60B}" type="pres">
      <dgm:prSet presAssocID="{DCB09427-6CAA-472A-B3F0-862AA91E2D56}" presName="Name0" presStyleCnt="0">
        <dgm:presLayoutVars>
          <dgm:dir/>
          <dgm:resizeHandles val="exact"/>
        </dgm:presLayoutVars>
      </dgm:prSet>
      <dgm:spPr/>
    </dgm:pt>
    <dgm:pt modelId="{C494A689-3741-480E-94D6-1530D8B8A9EB}" type="pres">
      <dgm:prSet presAssocID="{DCB09427-6CAA-472A-B3F0-862AA91E2D56}" presName="vNodes" presStyleCnt="0"/>
      <dgm:spPr/>
    </dgm:pt>
    <dgm:pt modelId="{79D25A6B-7140-49CB-9E2E-CB643BC495AE}" type="pres">
      <dgm:prSet presAssocID="{3EF93A5C-8C92-424B-8FE6-A3A9FE33755B}" presName="node" presStyleLbl="node1" presStyleIdx="0" presStyleCnt="6">
        <dgm:presLayoutVars>
          <dgm:bulletEnabled val="1"/>
        </dgm:presLayoutVars>
      </dgm:prSet>
      <dgm:spPr/>
    </dgm:pt>
    <dgm:pt modelId="{5704FED0-B6BE-4418-93F2-03DAB398E3E2}" type="pres">
      <dgm:prSet presAssocID="{BCF1C79D-1FBB-4CDE-8E2C-3485B86ED3AA}" presName="spacerT" presStyleCnt="0"/>
      <dgm:spPr/>
    </dgm:pt>
    <dgm:pt modelId="{353DAE0F-8F11-410F-BBAD-61D9A8A003C3}" type="pres">
      <dgm:prSet presAssocID="{BCF1C79D-1FBB-4CDE-8E2C-3485B86ED3AA}" presName="sibTrans" presStyleLbl="sibTrans2D1" presStyleIdx="0" presStyleCnt="5"/>
      <dgm:spPr/>
    </dgm:pt>
    <dgm:pt modelId="{55FD58AD-26B9-4F8E-8C2F-B456CCB0106B}" type="pres">
      <dgm:prSet presAssocID="{BCF1C79D-1FBB-4CDE-8E2C-3485B86ED3AA}" presName="spacerB" presStyleCnt="0"/>
      <dgm:spPr/>
    </dgm:pt>
    <dgm:pt modelId="{25DEC155-FADE-429D-BC7F-F7F0929562DF}" type="pres">
      <dgm:prSet presAssocID="{9037847B-1B66-492F-B968-916294A5E6CE}" presName="node" presStyleLbl="node1" presStyleIdx="1" presStyleCnt="6">
        <dgm:presLayoutVars>
          <dgm:bulletEnabled val="1"/>
        </dgm:presLayoutVars>
      </dgm:prSet>
      <dgm:spPr/>
    </dgm:pt>
    <dgm:pt modelId="{D76CBCA0-A7EC-436C-BAE2-82D780AF805F}" type="pres">
      <dgm:prSet presAssocID="{B5FDED1A-9831-405A-86F6-21CF0F08E504}" presName="spacerT" presStyleCnt="0"/>
      <dgm:spPr/>
    </dgm:pt>
    <dgm:pt modelId="{57B9FEA4-EC23-4F39-B0DB-F46A657847B0}" type="pres">
      <dgm:prSet presAssocID="{B5FDED1A-9831-405A-86F6-21CF0F08E504}" presName="sibTrans" presStyleLbl="sibTrans2D1" presStyleIdx="1" presStyleCnt="5"/>
      <dgm:spPr/>
    </dgm:pt>
    <dgm:pt modelId="{1A29FE1A-27BC-4ADE-B352-179C4658860C}" type="pres">
      <dgm:prSet presAssocID="{B5FDED1A-9831-405A-86F6-21CF0F08E504}" presName="spacerB" presStyleCnt="0"/>
      <dgm:spPr/>
    </dgm:pt>
    <dgm:pt modelId="{6153A50E-D912-464D-9BD2-C226D0F088DD}" type="pres">
      <dgm:prSet presAssocID="{94456D08-52DA-4FC9-95AB-EBE2047804F2}" presName="node" presStyleLbl="node1" presStyleIdx="2" presStyleCnt="6">
        <dgm:presLayoutVars>
          <dgm:bulletEnabled val="1"/>
        </dgm:presLayoutVars>
      </dgm:prSet>
      <dgm:spPr/>
    </dgm:pt>
    <dgm:pt modelId="{97A9AAF2-38D3-4FEA-9516-651E3E432BBB}" type="pres">
      <dgm:prSet presAssocID="{472B23CF-9582-44E9-BEE3-8A794B8381D0}" presName="spacerT" presStyleCnt="0"/>
      <dgm:spPr/>
    </dgm:pt>
    <dgm:pt modelId="{872802F8-7833-4BF3-83AF-F0E16162AA9E}" type="pres">
      <dgm:prSet presAssocID="{472B23CF-9582-44E9-BEE3-8A794B8381D0}" presName="sibTrans" presStyleLbl="sibTrans2D1" presStyleIdx="2" presStyleCnt="5"/>
      <dgm:spPr/>
    </dgm:pt>
    <dgm:pt modelId="{D48979FC-D851-4DDC-87A9-A640C5413761}" type="pres">
      <dgm:prSet presAssocID="{472B23CF-9582-44E9-BEE3-8A794B8381D0}" presName="spacerB" presStyleCnt="0"/>
      <dgm:spPr/>
    </dgm:pt>
    <dgm:pt modelId="{39E9CEA0-042B-4ADD-B25C-3834D1AE1D0D}" type="pres">
      <dgm:prSet presAssocID="{F855D9F1-2EDB-4D0F-B026-2E8D329C8870}" presName="node" presStyleLbl="node1" presStyleIdx="3" presStyleCnt="6">
        <dgm:presLayoutVars>
          <dgm:bulletEnabled val="1"/>
        </dgm:presLayoutVars>
      </dgm:prSet>
      <dgm:spPr/>
    </dgm:pt>
    <dgm:pt modelId="{7574DEAE-ABE8-4B3B-A660-C469CA968793}" type="pres">
      <dgm:prSet presAssocID="{23546FAC-BA9C-4CAF-91A6-76AD3D4F1C4A}" presName="spacerT" presStyleCnt="0"/>
      <dgm:spPr/>
    </dgm:pt>
    <dgm:pt modelId="{EA8DDEA0-1CD7-4440-A946-8DD21F75616B}" type="pres">
      <dgm:prSet presAssocID="{23546FAC-BA9C-4CAF-91A6-76AD3D4F1C4A}" presName="sibTrans" presStyleLbl="sibTrans2D1" presStyleIdx="3" presStyleCnt="5"/>
      <dgm:spPr/>
    </dgm:pt>
    <dgm:pt modelId="{7962E9A5-3AD9-46DC-AFB4-1DAE15B39FC0}" type="pres">
      <dgm:prSet presAssocID="{23546FAC-BA9C-4CAF-91A6-76AD3D4F1C4A}" presName="spacerB" presStyleCnt="0"/>
      <dgm:spPr/>
    </dgm:pt>
    <dgm:pt modelId="{1D47642B-BFF9-420F-86A0-3EE741FF2941}" type="pres">
      <dgm:prSet presAssocID="{9981A8B8-2C2B-48C5-979C-256BB72E98B3}" presName="node" presStyleLbl="node1" presStyleIdx="4" presStyleCnt="6">
        <dgm:presLayoutVars>
          <dgm:bulletEnabled val="1"/>
        </dgm:presLayoutVars>
      </dgm:prSet>
      <dgm:spPr/>
    </dgm:pt>
    <dgm:pt modelId="{581A71EC-38BD-48AC-8787-E60FDD620615}" type="pres">
      <dgm:prSet presAssocID="{DCB09427-6CAA-472A-B3F0-862AA91E2D56}" presName="sibTransLast" presStyleLbl="sibTrans2D1" presStyleIdx="4" presStyleCnt="5"/>
      <dgm:spPr/>
    </dgm:pt>
    <dgm:pt modelId="{9148E9F5-B364-402C-A582-E1F7F1F6A5B4}" type="pres">
      <dgm:prSet presAssocID="{DCB09427-6CAA-472A-B3F0-862AA91E2D56}" presName="connectorText" presStyleLbl="sibTrans2D1" presStyleIdx="4" presStyleCnt="5"/>
      <dgm:spPr/>
    </dgm:pt>
    <dgm:pt modelId="{65F9486E-9BE5-4F1E-A5F6-EA19B7A85629}" type="pres">
      <dgm:prSet presAssocID="{DCB09427-6CAA-472A-B3F0-862AA91E2D56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0C60231E-28BD-44CF-B9DB-5DDFAF9A1ABB}" srcId="{DCB09427-6CAA-472A-B3F0-862AA91E2D56}" destId="{3EF93A5C-8C92-424B-8FE6-A3A9FE33755B}" srcOrd="0" destOrd="0" parTransId="{FEC8EBF1-468E-4165-B5C5-FB5212F76E16}" sibTransId="{BCF1C79D-1FBB-4CDE-8E2C-3485B86ED3AA}"/>
    <dgm:cxn modelId="{447E5124-A103-4E56-9443-E38EF76E5082}" type="presOf" srcId="{9037847B-1B66-492F-B968-916294A5E6CE}" destId="{25DEC155-FADE-429D-BC7F-F7F0929562DF}" srcOrd="0" destOrd="0" presId="urn:microsoft.com/office/officeart/2005/8/layout/equation2"/>
    <dgm:cxn modelId="{AE732A28-51C8-4C44-9799-EC98B2E2BFD5}" type="presOf" srcId="{83B1914E-DBEE-4B27-ACC1-D80D80EC2F92}" destId="{65F9486E-9BE5-4F1E-A5F6-EA19B7A85629}" srcOrd="0" destOrd="0" presId="urn:microsoft.com/office/officeart/2005/8/layout/equation2"/>
    <dgm:cxn modelId="{B1D54137-03AA-46F6-B5EE-0E754316115F}" type="presOf" srcId="{BCF1C79D-1FBB-4CDE-8E2C-3485B86ED3AA}" destId="{353DAE0F-8F11-410F-BBAD-61D9A8A003C3}" srcOrd="0" destOrd="0" presId="urn:microsoft.com/office/officeart/2005/8/layout/equation2"/>
    <dgm:cxn modelId="{7FEA6A5C-DA2D-4624-91D8-2D1FCCC954DE}" srcId="{DCB09427-6CAA-472A-B3F0-862AA91E2D56}" destId="{9981A8B8-2C2B-48C5-979C-256BB72E98B3}" srcOrd="4" destOrd="0" parTransId="{6B029288-A3B3-456F-BAB4-E22D4904B68A}" sibTransId="{EF4D7528-BDC1-4800-998F-9842F6740692}"/>
    <dgm:cxn modelId="{0C64EB43-97DB-423B-8BBC-339291E63A1F}" srcId="{DCB09427-6CAA-472A-B3F0-862AA91E2D56}" destId="{F855D9F1-2EDB-4D0F-B026-2E8D329C8870}" srcOrd="3" destOrd="0" parTransId="{DF08C3EF-E000-4DFA-8A75-9F74EAE59F35}" sibTransId="{23546FAC-BA9C-4CAF-91A6-76AD3D4F1C4A}"/>
    <dgm:cxn modelId="{E0CD0945-DDAD-4F58-B79B-0103ABFC629C}" type="presOf" srcId="{EF4D7528-BDC1-4800-998F-9842F6740692}" destId="{581A71EC-38BD-48AC-8787-E60FDD620615}" srcOrd="0" destOrd="0" presId="urn:microsoft.com/office/officeart/2005/8/layout/equation2"/>
    <dgm:cxn modelId="{718C9346-6EF2-44B6-9505-98ABB311C0AD}" type="presOf" srcId="{9981A8B8-2C2B-48C5-979C-256BB72E98B3}" destId="{1D47642B-BFF9-420F-86A0-3EE741FF2941}" srcOrd="0" destOrd="0" presId="urn:microsoft.com/office/officeart/2005/8/layout/equation2"/>
    <dgm:cxn modelId="{D775244C-A8B9-419F-A2CA-B9C5F6F967D5}" type="presOf" srcId="{B5FDED1A-9831-405A-86F6-21CF0F08E504}" destId="{57B9FEA4-EC23-4F39-B0DB-F46A657847B0}" srcOrd="0" destOrd="0" presId="urn:microsoft.com/office/officeart/2005/8/layout/equation2"/>
    <dgm:cxn modelId="{B0E12481-0C0D-4C80-97E5-E772DF128341}" type="presOf" srcId="{3EF93A5C-8C92-424B-8FE6-A3A9FE33755B}" destId="{79D25A6B-7140-49CB-9E2E-CB643BC495AE}" srcOrd="0" destOrd="0" presId="urn:microsoft.com/office/officeart/2005/8/layout/equation2"/>
    <dgm:cxn modelId="{142CBB83-D01C-41C0-80BF-C8DA13891696}" srcId="{DCB09427-6CAA-472A-B3F0-862AA91E2D56}" destId="{9037847B-1B66-492F-B968-916294A5E6CE}" srcOrd="1" destOrd="0" parTransId="{65233B64-116C-444B-BBEE-F0C205B46D1A}" sibTransId="{B5FDED1A-9831-405A-86F6-21CF0F08E504}"/>
    <dgm:cxn modelId="{60206D8F-0BFB-476C-9BD2-BB0766622A90}" type="presOf" srcId="{DCB09427-6CAA-472A-B3F0-862AA91E2D56}" destId="{CBAC07FD-F582-4E59-B598-3C2B7B10E60B}" srcOrd="0" destOrd="0" presId="urn:microsoft.com/office/officeart/2005/8/layout/equation2"/>
    <dgm:cxn modelId="{258C4393-BF6F-4E73-B680-98410A2F93C3}" type="presOf" srcId="{EF4D7528-BDC1-4800-998F-9842F6740692}" destId="{9148E9F5-B364-402C-A582-E1F7F1F6A5B4}" srcOrd="1" destOrd="0" presId="urn:microsoft.com/office/officeart/2005/8/layout/equation2"/>
    <dgm:cxn modelId="{B60DCBA0-ABE9-400F-968E-FFC29A6FB664}" type="presOf" srcId="{F855D9F1-2EDB-4D0F-B026-2E8D329C8870}" destId="{39E9CEA0-042B-4ADD-B25C-3834D1AE1D0D}" srcOrd="0" destOrd="0" presId="urn:microsoft.com/office/officeart/2005/8/layout/equation2"/>
    <dgm:cxn modelId="{CEF3B5A6-B4B3-4748-987B-0F3DF6EA9E0A}" type="presOf" srcId="{472B23CF-9582-44E9-BEE3-8A794B8381D0}" destId="{872802F8-7833-4BF3-83AF-F0E16162AA9E}" srcOrd="0" destOrd="0" presId="urn:microsoft.com/office/officeart/2005/8/layout/equation2"/>
    <dgm:cxn modelId="{CA5CEBBD-FF82-48DC-969A-2E858718B1D6}" type="presOf" srcId="{23546FAC-BA9C-4CAF-91A6-76AD3D4F1C4A}" destId="{EA8DDEA0-1CD7-4440-A946-8DD21F75616B}" srcOrd="0" destOrd="0" presId="urn:microsoft.com/office/officeart/2005/8/layout/equation2"/>
    <dgm:cxn modelId="{692136BE-3211-48BD-BBC2-FFF29D3A4C52}" srcId="{DCB09427-6CAA-472A-B3F0-862AA91E2D56}" destId="{83B1914E-DBEE-4B27-ACC1-D80D80EC2F92}" srcOrd="5" destOrd="0" parTransId="{F470F550-4205-40AC-8BE4-B2201F2C0192}" sibTransId="{202635EF-DCCA-474D-A825-091927BFA342}"/>
    <dgm:cxn modelId="{3F6EAED5-E327-45F6-B7A9-5FB1946CC767}" type="presOf" srcId="{94456D08-52DA-4FC9-95AB-EBE2047804F2}" destId="{6153A50E-D912-464D-9BD2-C226D0F088DD}" srcOrd="0" destOrd="0" presId="urn:microsoft.com/office/officeart/2005/8/layout/equation2"/>
    <dgm:cxn modelId="{6DF9F7D8-5CF4-4FA4-8C83-9C072837F4DA}" srcId="{DCB09427-6CAA-472A-B3F0-862AA91E2D56}" destId="{94456D08-52DA-4FC9-95AB-EBE2047804F2}" srcOrd="2" destOrd="0" parTransId="{9E8E3A59-6419-4800-999C-3CC72588B554}" sibTransId="{472B23CF-9582-44E9-BEE3-8A794B8381D0}"/>
    <dgm:cxn modelId="{28724CED-5C60-4EB5-9AD1-9D3998068561}" type="presParOf" srcId="{CBAC07FD-F582-4E59-B598-3C2B7B10E60B}" destId="{C494A689-3741-480E-94D6-1530D8B8A9EB}" srcOrd="0" destOrd="0" presId="urn:microsoft.com/office/officeart/2005/8/layout/equation2"/>
    <dgm:cxn modelId="{103D6224-14F3-4738-9019-C94869C0C1F6}" type="presParOf" srcId="{C494A689-3741-480E-94D6-1530D8B8A9EB}" destId="{79D25A6B-7140-49CB-9E2E-CB643BC495AE}" srcOrd="0" destOrd="0" presId="urn:microsoft.com/office/officeart/2005/8/layout/equation2"/>
    <dgm:cxn modelId="{01D16853-DF11-4269-88E3-09E3F86D10CC}" type="presParOf" srcId="{C494A689-3741-480E-94D6-1530D8B8A9EB}" destId="{5704FED0-B6BE-4418-93F2-03DAB398E3E2}" srcOrd="1" destOrd="0" presId="urn:microsoft.com/office/officeart/2005/8/layout/equation2"/>
    <dgm:cxn modelId="{02397B47-ACCB-4792-B5F0-F0ED64C9C04A}" type="presParOf" srcId="{C494A689-3741-480E-94D6-1530D8B8A9EB}" destId="{353DAE0F-8F11-410F-BBAD-61D9A8A003C3}" srcOrd="2" destOrd="0" presId="urn:microsoft.com/office/officeart/2005/8/layout/equation2"/>
    <dgm:cxn modelId="{D7A1A2C0-1DF5-4FD3-8797-F368FFD17293}" type="presParOf" srcId="{C494A689-3741-480E-94D6-1530D8B8A9EB}" destId="{55FD58AD-26B9-4F8E-8C2F-B456CCB0106B}" srcOrd="3" destOrd="0" presId="urn:microsoft.com/office/officeart/2005/8/layout/equation2"/>
    <dgm:cxn modelId="{A2238472-EBCA-46E5-9155-8EC6665DD79C}" type="presParOf" srcId="{C494A689-3741-480E-94D6-1530D8B8A9EB}" destId="{25DEC155-FADE-429D-BC7F-F7F0929562DF}" srcOrd="4" destOrd="0" presId="urn:microsoft.com/office/officeart/2005/8/layout/equation2"/>
    <dgm:cxn modelId="{3A251C05-04F9-4426-8438-B730DD4FDC7B}" type="presParOf" srcId="{C494A689-3741-480E-94D6-1530D8B8A9EB}" destId="{D76CBCA0-A7EC-436C-BAE2-82D780AF805F}" srcOrd="5" destOrd="0" presId="urn:microsoft.com/office/officeart/2005/8/layout/equation2"/>
    <dgm:cxn modelId="{F0E6BF7D-37F1-4552-8FE8-8CAB462CFBFC}" type="presParOf" srcId="{C494A689-3741-480E-94D6-1530D8B8A9EB}" destId="{57B9FEA4-EC23-4F39-B0DB-F46A657847B0}" srcOrd="6" destOrd="0" presId="urn:microsoft.com/office/officeart/2005/8/layout/equation2"/>
    <dgm:cxn modelId="{9F47C95B-8AE8-401D-B956-7B1022CDFE8C}" type="presParOf" srcId="{C494A689-3741-480E-94D6-1530D8B8A9EB}" destId="{1A29FE1A-27BC-4ADE-B352-179C4658860C}" srcOrd="7" destOrd="0" presId="urn:microsoft.com/office/officeart/2005/8/layout/equation2"/>
    <dgm:cxn modelId="{CD9F8463-767D-43F2-890C-F5CB466DE5A3}" type="presParOf" srcId="{C494A689-3741-480E-94D6-1530D8B8A9EB}" destId="{6153A50E-D912-464D-9BD2-C226D0F088DD}" srcOrd="8" destOrd="0" presId="urn:microsoft.com/office/officeart/2005/8/layout/equation2"/>
    <dgm:cxn modelId="{CF8B1FFD-5EA7-4F05-941F-D6299B20483F}" type="presParOf" srcId="{C494A689-3741-480E-94D6-1530D8B8A9EB}" destId="{97A9AAF2-38D3-4FEA-9516-651E3E432BBB}" srcOrd="9" destOrd="0" presId="urn:microsoft.com/office/officeart/2005/8/layout/equation2"/>
    <dgm:cxn modelId="{06159897-3B03-47F9-AF5E-726B4CD3B047}" type="presParOf" srcId="{C494A689-3741-480E-94D6-1530D8B8A9EB}" destId="{872802F8-7833-4BF3-83AF-F0E16162AA9E}" srcOrd="10" destOrd="0" presId="urn:microsoft.com/office/officeart/2005/8/layout/equation2"/>
    <dgm:cxn modelId="{B3CD1119-B635-494E-8D6B-3BEABE32445C}" type="presParOf" srcId="{C494A689-3741-480E-94D6-1530D8B8A9EB}" destId="{D48979FC-D851-4DDC-87A9-A640C5413761}" srcOrd="11" destOrd="0" presId="urn:microsoft.com/office/officeart/2005/8/layout/equation2"/>
    <dgm:cxn modelId="{36B6CE22-5E6B-442C-BAA6-137C97BB0F85}" type="presParOf" srcId="{C494A689-3741-480E-94D6-1530D8B8A9EB}" destId="{39E9CEA0-042B-4ADD-B25C-3834D1AE1D0D}" srcOrd="12" destOrd="0" presId="urn:microsoft.com/office/officeart/2005/8/layout/equation2"/>
    <dgm:cxn modelId="{6657CD1A-68BC-413C-8455-C7EAF2777E25}" type="presParOf" srcId="{C494A689-3741-480E-94D6-1530D8B8A9EB}" destId="{7574DEAE-ABE8-4B3B-A660-C469CA968793}" srcOrd="13" destOrd="0" presId="urn:microsoft.com/office/officeart/2005/8/layout/equation2"/>
    <dgm:cxn modelId="{74DA4AED-023E-46F2-9346-A89DB3701032}" type="presParOf" srcId="{C494A689-3741-480E-94D6-1530D8B8A9EB}" destId="{EA8DDEA0-1CD7-4440-A946-8DD21F75616B}" srcOrd="14" destOrd="0" presId="urn:microsoft.com/office/officeart/2005/8/layout/equation2"/>
    <dgm:cxn modelId="{4CE9D9A1-0356-4A25-BDD9-CA56CED62DD5}" type="presParOf" srcId="{C494A689-3741-480E-94D6-1530D8B8A9EB}" destId="{7962E9A5-3AD9-46DC-AFB4-1DAE15B39FC0}" srcOrd="15" destOrd="0" presId="urn:microsoft.com/office/officeart/2005/8/layout/equation2"/>
    <dgm:cxn modelId="{EF53B35E-CE09-4866-B955-F5FB65ADA5FA}" type="presParOf" srcId="{C494A689-3741-480E-94D6-1530D8B8A9EB}" destId="{1D47642B-BFF9-420F-86A0-3EE741FF2941}" srcOrd="16" destOrd="0" presId="urn:microsoft.com/office/officeart/2005/8/layout/equation2"/>
    <dgm:cxn modelId="{6F534521-1F65-48EC-BE1C-272F7155D8BA}" type="presParOf" srcId="{CBAC07FD-F582-4E59-B598-3C2B7B10E60B}" destId="{581A71EC-38BD-48AC-8787-E60FDD620615}" srcOrd="1" destOrd="0" presId="urn:microsoft.com/office/officeart/2005/8/layout/equation2"/>
    <dgm:cxn modelId="{2A04C657-36B0-43EA-9884-2AF5AD4EFBFD}" type="presParOf" srcId="{581A71EC-38BD-48AC-8787-E60FDD620615}" destId="{9148E9F5-B364-402C-A582-E1F7F1F6A5B4}" srcOrd="0" destOrd="0" presId="urn:microsoft.com/office/officeart/2005/8/layout/equation2"/>
    <dgm:cxn modelId="{68836819-3FD1-411B-959C-7D337442EA4F}" type="presParOf" srcId="{CBAC07FD-F582-4E59-B598-3C2B7B10E60B}" destId="{65F9486E-9BE5-4F1E-A5F6-EA19B7A8562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CB09427-6CAA-472A-B3F0-862AA91E2D56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93A5C-8C92-424B-8FE6-A3A9FE33755B}">
      <dgm:prSet/>
      <dgm:spPr/>
      <dgm:t>
        <a:bodyPr/>
        <a:lstStyle/>
        <a:p>
          <a:r>
            <a:rPr lang="en-US" dirty="0"/>
            <a:t>Math:</a:t>
          </a:r>
        </a:p>
      </dgm:t>
    </dgm:pt>
    <dgm:pt modelId="{FEC8EBF1-468E-4165-B5C5-FB5212F76E16}" type="parTrans" cxnId="{0C60231E-28BD-44CF-B9DB-5DDFAF9A1ABB}">
      <dgm:prSet/>
      <dgm:spPr/>
      <dgm:t>
        <a:bodyPr/>
        <a:lstStyle/>
        <a:p>
          <a:endParaRPr lang="en-US"/>
        </a:p>
      </dgm:t>
    </dgm:pt>
    <dgm:pt modelId="{BCF1C79D-1FBB-4CDE-8E2C-3485B86ED3AA}" type="sibTrans" cxnId="{0C60231E-28BD-44CF-B9DB-5DDFAF9A1ABB}">
      <dgm:prSet/>
      <dgm:spPr/>
      <dgm:t>
        <a:bodyPr/>
        <a:lstStyle/>
        <a:p>
          <a:endParaRPr lang="en-US"/>
        </a:p>
      </dgm:t>
    </dgm:pt>
    <dgm:pt modelId="{9037847B-1B66-492F-B968-916294A5E6CE}">
      <dgm:prSet/>
      <dgm:spPr/>
      <dgm:t>
        <a:bodyPr/>
        <a:lstStyle/>
        <a:p>
          <a:r>
            <a:rPr lang="en-US" dirty="0"/>
            <a:t>Physics: </a:t>
          </a:r>
        </a:p>
      </dgm:t>
    </dgm:pt>
    <dgm:pt modelId="{65233B64-116C-444B-BBEE-F0C205B46D1A}" type="parTrans" cxnId="{142CBB83-D01C-41C0-80BF-C8DA13891696}">
      <dgm:prSet/>
      <dgm:spPr/>
      <dgm:t>
        <a:bodyPr/>
        <a:lstStyle/>
        <a:p>
          <a:endParaRPr lang="en-US"/>
        </a:p>
      </dgm:t>
    </dgm:pt>
    <dgm:pt modelId="{B5FDED1A-9831-405A-86F6-21CF0F08E504}" type="sibTrans" cxnId="{142CBB83-D01C-41C0-80BF-C8DA13891696}">
      <dgm:prSet/>
      <dgm:spPr/>
      <dgm:t>
        <a:bodyPr/>
        <a:lstStyle/>
        <a:p>
          <a:endParaRPr lang="en-US"/>
        </a:p>
      </dgm:t>
    </dgm:pt>
    <dgm:pt modelId="{94456D08-52DA-4FC9-95AB-EBE2047804F2}">
      <dgm:prSet/>
      <dgm:spPr/>
      <dgm:t>
        <a:bodyPr/>
        <a:lstStyle/>
        <a:p>
          <a:r>
            <a:rPr lang="en-US" dirty="0"/>
            <a:t>Chemistry: </a:t>
          </a:r>
        </a:p>
      </dgm:t>
    </dgm:pt>
    <dgm:pt modelId="{9E8E3A59-6419-4800-999C-3CC72588B554}" type="parTrans" cxnId="{6DF9F7D8-5CF4-4FA4-8C83-9C072837F4DA}">
      <dgm:prSet/>
      <dgm:spPr/>
      <dgm:t>
        <a:bodyPr/>
        <a:lstStyle/>
        <a:p>
          <a:endParaRPr lang="en-US"/>
        </a:p>
      </dgm:t>
    </dgm:pt>
    <dgm:pt modelId="{472B23CF-9582-44E9-BEE3-8A794B8381D0}" type="sibTrans" cxnId="{6DF9F7D8-5CF4-4FA4-8C83-9C072837F4DA}">
      <dgm:prSet/>
      <dgm:spPr/>
      <dgm:t>
        <a:bodyPr/>
        <a:lstStyle/>
        <a:p>
          <a:endParaRPr lang="en-US"/>
        </a:p>
      </dgm:t>
    </dgm:pt>
    <dgm:pt modelId="{F855D9F1-2EDB-4D0F-B026-2E8D329C8870}">
      <dgm:prSet/>
      <dgm:spPr/>
      <dgm:t>
        <a:bodyPr/>
        <a:lstStyle/>
        <a:p>
          <a:r>
            <a:rPr lang="en-US" dirty="0"/>
            <a:t>Biology: </a:t>
          </a:r>
        </a:p>
      </dgm:t>
    </dgm:pt>
    <dgm:pt modelId="{DF08C3EF-E000-4DFA-8A75-9F74EAE59F35}" type="parTrans" cxnId="{0C64EB43-97DB-423B-8BBC-339291E63A1F}">
      <dgm:prSet/>
      <dgm:spPr/>
      <dgm:t>
        <a:bodyPr/>
        <a:lstStyle/>
        <a:p>
          <a:endParaRPr lang="en-US"/>
        </a:p>
      </dgm:t>
    </dgm:pt>
    <dgm:pt modelId="{23546FAC-BA9C-4CAF-91A6-76AD3D4F1C4A}" type="sibTrans" cxnId="{0C64EB43-97DB-423B-8BBC-339291E63A1F}">
      <dgm:prSet/>
      <dgm:spPr/>
      <dgm:t>
        <a:bodyPr/>
        <a:lstStyle/>
        <a:p>
          <a:endParaRPr lang="en-US"/>
        </a:p>
      </dgm:t>
    </dgm:pt>
    <dgm:pt modelId="{9981A8B8-2C2B-48C5-979C-256BB72E98B3}">
      <dgm:prSet/>
      <dgm:spPr/>
      <dgm:t>
        <a:bodyPr/>
        <a:lstStyle/>
        <a:p>
          <a:r>
            <a:rPr lang="en-US" dirty="0"/>
            <a:t>English: </a:t>
          </a:r>
        </a:p>
      </dgm:t>
    </dgm:pt>
    <dgm:pt modelId="{6B029288-A3B3-456F-BAB4-E22D4904B68A}" type="parTrans" cxnId="{7FEA6A5C-DA2D-4624-91D8-2D1FCCC954DE}">
      <dgm:prSet/>
      <dgm:spPr/>
      <dgm:t>
        <a:bodyPr/>
        <a:lstStyle/>
        <a:p>
          <a:endParaRPr lang="en-US"/>
        </a:p>
      </dgm:t>
    </dgm:pt>
    <dgm:pt modelId="{EF4D7528-BDC1-4800-998F-9842F6740692}" type="sibTrans" cxnId="{7FEA6A5C-DA2D-4624-91D8-2D1FCCC954DE}">
      <dgm:prSet/>
      <dgm:spPr/>
      <dgm:t>
        <a:bodyPr/>
        <a:lstStyle/>
        <a:p>
          <a:endParaRPr lang="en-US"/>
        </a:p>
      </dgm:t>
    </dgm:pt>
    <dgm:pt modelId="{83B1914E-DBEE-4B27-ACC1-D80D80EC2F92}">
      <dgm:prSet/>
      <dgm:spPr/>
      <dgm:t>
        <a:bodyPr/>
        <a:lstStyle/>
        <a:p>
          <a:r>
            <a:rPr lang="en-US" dirty="0"/>
            <a:t>!</a:t>
          </a:r>
        </a:p>
      </dgm:t>
    </dgm:pt>
    <dgm:pt modelId="{202635EF-DCCA-474D-A825-091927BFA342}" type="sibTrans" cxnId="{692136BE-3211-48BD-BBC2-FFF29D3A4C52}">
      <dgm:prSet/>
      <dgm:spPr/>
      <dgm:t>
        <a:bodyPr/>
        <a:lstStyle/>
        <a:p>
          <a:endParaRPr lang="en-US"/>
        </a:p>
      </dgm:t>
    </dgm:pt>
    <dgm:pt modelId="{F470F550-4205-40AC-8BE4-B2201F2C0192}" type="parTrans" cxnId="{692136BE-3211-48BD-BBC2-FFF29D3A4C52}">
      <dgm:prSet/>
      <dgm:spPr/>
      <dgm:t>
        <a:bodyPr/>
        <a:lstStyle/>
        <a:p>
          <a:endParaRPr lang="en-US"/>
        </a:p>
      </dgm:t>
    </dgm:pt>
    <dgm:pt modelId="{CBAC07FD-F582-4E59-B598-3C2B7B10E60B}" type="pres">
      <dgm:prSet presAssocID="{DCB09427-6CAA-472A-B3F0-862AA91E2D56}" presName="Name0" presStyleCnt="0">
        <dgm:presLayoutVars>
          <dgm:dir/>
          <dgm:resizeHandles val="exact"/>
        </dgm:presLayoutVars>
      </dgm:prSet>
      <dgm:spPr/>
    </dgm:pt>
    <dgm:pt modelId="{C494A689-3741-480E-94D6-1530D8B8A9EB}" type="pres">
      <dgm:prSet presAssocID="{DCB09427-6CAA-472A-B3F0-862AA91E2D56}" presName="vNodes" presStyleCnt="0"/>
      <dgm:spPr/>
    </dgm:pt>
    <dgm:pt modelId="{79D25A6B-7140-49CB-9E2E-CB643BC495AE}" type="pres">
      <dgm:prSet presAssocID="{3EF93A5C-8C92-424B-8FE6-A3A9FE33755B}" presName="node" presStyleLbl="node1" presStyleIdx="0" presStyleCnt="6">
        <dgm:presLayoutVars>
          <dgm:bulletEnabled val="1"/>
        </dgm:presLayoutVars>
      </dgm:prSet>
      <dgm:spPr/>
    </dgm:pt>
    <dgm:pt modelId="{5704FED0-B6BE-4418-93F2-03DAB398E3E2}" type="pres">
      <dgm:prSet presAssocID="{BCF1C79D-1FBB-4CDE-8E2C-3485B86ED3AA}" presName="spacerT" presStyleCnt="0"/>
      <dgm:spPr/>
    </dgm:pt>
    <dgm:pt modelId="{353DAE0F-8F11-410F-BBAD-61D9A8A003C3}" type="pres">
      <dgm:prSet presAssocID="{BCF1C79D-1FBB-4CDE-8E2C-3485B86ED3AA}" presName="sibTrans" presStyleLbl="sibTrans2D1" presStyleIdx="0" presStyleCnt="5"/>
      <dgm:spPr/>
    </dgm:pt>
    <dgm:pt modelId="{55FD58AD-26B9-4F8E-8C2F-B456CCB0106B}" type="pres">
      <dgm:prSet presAssocID="{BCF1C79D-1FBB-4CDE-8E2C-3485B86ED3AA}" presName="spacerB" presStyleCnt="0"/>
      <dgm:spPr/>
    </dgm:pt>
    <dgm:pt modelId="{25DEC155-FADE-429D-BC7F-F7F0929562DF}" type="pres">
      <dgm:prSet presAssocID="{9037847B-1B66-492F-B968-916294A5E6CE}" presName="node" presStyleLbl="node1" presStyleIdx="1" presStyleCnt="6">
        <dgm:presLayoutVars>
          <dgm:bulletEnabled val="1"/>
        </dgm:presLayoutVars>
      </dgm:prSet>
      <dgm:spPr/>
    </dgm:pt>
    <dgm:pt modelId="{D76CBCA0-A7EC-436C-BAE2-82D780AF805F}" type="pres">
      <dgm:prSet presAssocID="{B5FDED1A-9831-405A-86F6-21CF0F08E504}" presName="spacerT" presStyleCnt="0"/>
      <dgm:spPr/>
    </dgm:pt>
    <dgm:pt modelId="{57B9FEA4-EC23-4F39-B0DB-F46A657847B0}" type="pres">
      <dgm:prSet presAssocID="{B5FDED1A-9831-405A-86F6-21CF0F08E504}" presName="sibTrans" presStyleLbl="sibTrans2D1" presStyleIdx="1" presStyleCnt="5"/>
      <dgm:spPr/>
    </dgm:pt>
    <dgm:pt modelId="{1A29FE1A-27BC-4ADE-B352-179C4658860C}" type="pres">
      <dgm:prSet presAssocID="{B5FDED1A-9831-405A-86F6-21CF0F08E504}" presName="spacerB" presStyleCnt="0"/>
      <dgm:spPr/>
    </dgm:pt>
    <dgm:pt modelId="{6153A50E-D912-464D-9BD2-C226D0F088DD}" type="pres">
      <dgm:prSet presAssocID="{94456D08-52DA-4FC9-95AB-EBE2047804F2}" presName="node" presStyleLbl="node1" presStyleIdx="2" presStyleCnt="6">
        <dgm:presLayoutVars>
          <dgm:bulletEnabled val="1"/>
        </dgm:presLayoutVars>
      </dgm:prSet>
      <dgm:spPr/>
    </dgm:pt>
    <dgm:pt modelId="{97A9AAF2-38D3-4FEA-9516-651E3E432BBB}" type="pres">
      <dgm:prSet presAssocID="{472B23CF-9582-44E9-BEE3-8A794B8381D0}" presName="spacerT" presStyleCnt="0"/>
      <dgm:spPr/>
    </dgm:pt>
    <dgm:pt modelId="{872802F8-7833-4BF3-83AF-F0E16162AA9E}" type="pres">
      <dgm:prSet presAssocID="{472B23CF-9582-44E9-BEE3-8A794B8381D0}" presName="sibTrans" presStyleLbl="sibTrans2D1" presStyleIdx="2" presStyleCnt="5"/>
      <dgm:spPr/>
    </dgm:pt>
    <dgm:pt modelId="{D48979FC-D851-4DDC-87A9-A640C5413761}" type="pres">
      <dgm:prSet presAssocID="{472B23CF-9582-44E9-BEE3-8A794B8381D0}" presName="spacerB" presStyleCnt="0"/>
      <dgm:spPr/>
    </dgm:pt>
    <dgm:pt modelId="{39E9CEA0-042B-4ADD-B25C-3834D1AE1D0D}" type="pres">
      <dgm:prSet presAssocID="{F855D9F1-2EDB-4D0F-B026-2E8D329C8870}" presName="node" presStyleLbl="node1" presStyleIdx="3" presStyleCnt="6">
        <dgm:presLayoutVars>
          <dgm:bulletEnabled val="1"/>
        </dgm:presLayoutVars>
      </dgm:prSet>
      <dgm:spPr/>
    </dgm:pt>
    <dgm:pt modelId="{7574DEAE-ABE8-4B3B-A660-C469CA968793}" type="pres">
      <dgm:prSet presAssocID="{23546FAC-BA9C-4CAF-91A6-76AD3D4F1C4A}" presName="spacerT" presStyleCnt="0"/>
      <dgm:spPr/>
    </dgm:pt>
    <dgm:pt modelId="{EA8DDEA0-1CD7-4440-A946-8DD21F75616B}" type="pres">
      <dgm:prSet presAssocID="{23546FAC-BA9C-4CAF-91A6-76AD3D4F1C4A}" presName="sibTrans" presStyleLbl="sibTrans2D1" presStyleIdx="3" presStyleCnt="5"/>
      <dgm:spPr/>
    </dgm:pt>
    <dgm:pt modelId="{7962E9A5-3AD9-46DC-AFB4-1DAE15B39FC0}" type="pres">
      <dgm:prSet presAssocID="{23546FAC-BA9C-4CAF-91A6-76AD3D4F1C4A}" presName="spacerB" presStyleCnt="0"/>
      <dgm:spPr/>
    </dgm:pt>
    <dgm:pt modelId="{1D47642B-BFF9-420F-86A0-3EE741FF2941}" type="pres">
      <dgm:prSet presAssocID="{9981A8B8-2C2B-48C5-979C-256BB72E98B3}" presName="node" presStyleLbl="node1" presStyleIdx="4" presStyleCnt="6">
        <dgm:presLayoutVars>
          <dgm:bulletEnabled val="1"/>
        </dgm:presLayoutVars>
      </dgm:prSet>
      <dgm:spPr/>
    </dgm:pt>
    <dgm:pt modelId="{581A71EC-38BD-48AC-8787-E60FDD620615}" type="pres">
      <dgm:prSet presAssocID="{DCB09427-6CAA-472A-B3F0-862AA91E2D56}" presName="sibTransLast" presStyleLbl="sibTrans2D1" presStyleIdx="4" presStyleCnt="5"/>
      <dgm:spPr/>
    </dgm:pt>
    <dgm:pt modelId="{9148E9F5-B364-402C-A582-E1F7F1F6A5B4}" type="pres">
      <dgm:prSet presAssocID="{DCB09427-6CAA-472A-B3F0-862AA91E2D56}" presName="connectorText" presStyleLbl="sibTrans2D1" presStyleIdx="4" presStyleCnt="5"/>
      <dgm:spPr/>
    </dgm:pt>
    <dgm:pt modelId="{65F9486E-9BE5-4F1E-A5F6-EA19B7A85629}" type="pres">
      <dgm:prSet presAssocID="{DCB09427-6CAA-472A-B3F0-862AA91E2D56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0C60231E-28BD-44CF-B9DB-5DDFAF9A1ABB}" srcId="{DCB09427-6CAA-472A-B3F0-862AA91E2D56}" destId="{3EF93A5C-8C92-424B-8FE6-A3A9FE33755B}" srcOrd="0" destOrd="0" parTransId="{FEC8EBF1-468E-4165-B5C5-FB5212F76E16}" sibTransId="{BCF1C79D-1FBB-4CDE-8E2C-3485B86ED3AA}"/>
    <dgm:cxn modelId="{447E5124-A103-4E56-9443-E38EF76E5082}" type="presOf" srcId="{9037847B-1B66-492F-B968-916294A5E6CE}" destId="{25DEC155-FADE-429D-BC7F-F7F0929562DF}" srcOrd="0" destOrd="0" presId="urn:microsoft.com/office/officeart/2005/8/layout/equation2"/>
    <dgm:cxn modelId="{AE732A28-51C8-4C44-9799-EC98B2E2BFD5}" type="presOf" srcId="{83B1914E-DBEE-4B27-ACC1-D80D80EC2F92}" destId="{65F9486E-9BE5-4F1E-A5F6-EA19B7A85629}" srcOrd="0" destOrd="0" presId="urn:microsoft.com/office/officeart/2005/8/layout/equation2"/>
    <dgm:cxn modelId="{B1D54137-03AA-46F6-B5EE-0E754316115F}" type="presOf" srcId="{BCF1C79D-1FBB-4CDE-8E2C-3485B86ED3AA}" destId="{353DAE0F-8F11-410F-BBAD-61D9A8A003C3}" srcOrd="0" destOrd="0" presId="urn:microsoft.com/office/officeart/2005/8/layout/equation2"/>
    <dgm:cxn modelId="{7FEA6A5C-DA2D-4624-91D8-2D1FCCC954DE}" srcId="{DCB09427-6CAA-472A-B3F0-862AA91E2D56}" destId="{9981A8B8-2C2B-48C5-979C-256BB72E98B3}" srcOrd="4" destOrd="0" parTransId="{6B029288-A3B3-456F-BAB4-E22D4904B68A}" sibTransId="{EF4D7528-BDC1-4800-998F-9842F6740692}"/>
    <dgm:cxn modelId="{0C64EB43-97DB-423B-8BBC-339291E63A1F}" srcId="{DCB09427-6CAA-472A-B3F0-862AA91E2D56}" destId="{F855D9F1-2EDB-4D0F-B026-2E8D329C8870}" srcOrd="3" destOrd="0" parTransId="{DF08C3EF-E000-4DFA-8A75-9F74EAE59F35}" sibTransId="{23546FAC-BA9C-4CAF-91A6-76AD3D4F1C4A}"/>
    <dgm:cxn modelId="{E0CD0945-DDAD-4F58-B79B-0103ABFC629C}" type="presOf" srcId="{EF4D7528-BDC1-4800-998F-9842F6740692}" destId="{581A71EC-38BD-48AC-8787-E60FDD620615}" srcOrd="0" destOrd="0" presId="urn:microsoft.com/office/officeart/2005/8/layout/equation2"/>
    <dgm:cxn modelId="{718C9346-6EF2-44B6-9505-98ABB311C0AD}" type="presOf" srcId="{9981A8B8-2C2B-48C5-979C-256BB72E98B3}" destId="{1D47642B-BFF9-420F-86A0-3EE741FF2941}" srcOrd="0" destOrd="0" presId="urn:microsoft.com/office/officeart/2005/8/layout/equation2"/>
    <dgm:cxn modelId="{D775244C-A8B9-419F-A2CA-B9C5F6F967D5}" type="presOf" srcId="{B5FDED1A-9831-405A-86F6-21CF0F08E504}" destId="{57B9FEA4-EC23-4F39-B0DB-F46A657847B0}" srcOrd="0" destOrd="0" presId="urn:microsoft.com/office/officeart/2005/8/layout/equation2"/>
    <dgm:cxn modelId="{B0E12481-0C0D-4C80-97E5-E772DF128341}" type="presOf" srcId="{3EF93A5C-8C92-424B-8FE6-A3A9FE33755B}" destId="{79D25A6B-7140-49CB-9E2E-CB643BC495AE}" srcOrd="0" destOrd="0" presId="urn:microsoft.com/office/officeart/2005/8/layout/equation2"/>
    <dgm:cxn modelId="{142CBB83-D01C-41C0-80BF-C8DA13891696}" srcId="{DCB09427-6CAA-472A-B3F0-862AA91E2D56}" destId="{9037847B-1B66-492F-B968-916294A5E6CE}" srcOrd="1" destOrd="0" parTransId="{65233B64-116C-444B-BBEE-F0C205B46D1A}" sibTransId="{B5FDED1A-9831-405A-86F6-21CF0F08E504}"/>
    <dgm:cxn modelId="{60206D8F-0BFB-476C-9BD2-BB0766622A90}" type="presOf" srcId="{DCB09427-6CAA-472A-B3F0-862AA91E2D56}" destId="{CBAC07FD-F582-4E59-B598-3C2B7B10E60B}" srcOrd="0" destOrd="0" presId="urn:microsoft.com/office/officeart/2005/8/layout/equation2"/>
    <dgm:cxn modelId="{258C4393-BF6F-4E73-B680-98410A2F93C3}" type="presOf" srcId="{EF4D7528-BDC1-4800-998F-9842F6740692}" destId="{9148E9F5-B364-402C-A582-E1F7F1F6A5B4}" srcOrd="1" destOrd="0" presId="urn:microsoft.com/office/officeart/2005/8/layout/equation2"/>
    <dgm:cxn modelId="{B60DCBA0-ABE9-400F-968E-FFC29A6FB664}" type="presOf" srcId="{F855D9F1-2EDB-4D0F-B026-2E8D329C8870}" destId="{39E9CEA0-042B-4ADD-B25C-3834D1AE1D0D}" srcOrd="0" destOrd="0" presId="urn:microsoft.com/office/officeart/2005/8/layout/equation2"/>
    <dgm:cxn modelId="{CEF3B5A6-B4B3-4748-987B-0F3DF6EA9E0A}" type="presOf" srcId="{472B23CF-9582-44E9-BEE3-8A794B8381D0}" destId="{872802F8-7833-4BF3-83AF-F0E16162AA9E}" srcOrd="0" destOrd="0" presId="urn:microsoft.com/office/officeart/2005/8/layout/equation2"/>
    <dgm:cxn modelId="{CA5CEBBD-FF82-48DC-969A-2E858718B1D6}" type="presOf" srcId="{23546FAC-BA9C-4CAF-91A6-76AD3D4F1C4A}" destId="{EA8DDEA0-1CD7-4440-A946-8DD21F75616B}" srcOrd="0" destOrd="0" presId="urn:microsoft.com/office/officeart/2005/8/layout/equation2"/>
    <dgm:cxn modelId="{692136BE-3211-48BD-BBC2-FFF29D3A4C52}" srcId="{DCB09427-6CAA-472A-B3F0-862AA91E2D56}" destId="{83B1914E-DBEE-4B27-ACC1-D80D80EC2F92}" srcOrd="5" destOrd="0" parTransId="{F470F550-4205-40AC-8BE4-B2201F2C0192}" sibTransId="{202635EF-DCCA-474D-A825-091927BFA342}"/>
    <dgm:cxn modelId="{3F6EAED5-E327-45F6-B7A9-5FB1946CC767}" type="presOf" srcId="{94456D08-52DA-4FC9-95AB-EBE2047804F2}" destId="{6153A50E-D912-464D-9BD2-C226D0F088DD}" srcOrd="0" destOrd="0" presId="urn:microsoft.com/office/officeart/2005/8/layout/equation2"/>
    <dgm:cxn modelId="{6DF9F7D8-5CF4-4FA4-8C83-9C072837F4DA}" srcId="{DCB09427-6CAA-472A-B3F0-862AA91E2D56}" destId="{94456D08-52DA-4FC9-95AB-EBE2047804F2}" srcOrd="2" destOrd="0" parTransId="{9E8E3A59-6419-4800-999C-3CC72588B554}" sibTransId="{472B23CF-9582-44E9-BEE3-8A794B8381D0}"/>
    <dgm:cxn modelId="{28724CED-5C60-4EB5-9AD1-9D3998068561}" type="presParOf" srcId="{CBAC07FD-F582-4E59-B598-3C2B7B10E60B}" destId="{C494A689-3741-480E-94D6-1530D8B8A9EB}" srcOrd="0" destOrd="0" presId="urn:microsoft.com/office/officeart/2005/8/layout/equation2"/>
    <dgm:cxn modelId="{103D6224-14F3-4738-9019-C94869C0C1F6}" type="presParOf" srcId="{C494A689-3741-480E-94D6-1530D8B8A9EB}" destId="{79D25A6B-7140-49CB-9E2E-CB643BC495AE}" srcOrd="0" destOrd="0" presId="urn:microsoft.com/office/officeart/2005/8/layout/equation2"/>
    <dgm:cxn modelId="{01D16853-DF11-4269-88E3-09E3F86D10CC}" type="presParOf" srcId="{C494A689-3741-480E-94D6-1530D8B8A9EB}" destId="{5704FED0-B6BE-4418-93F2-03DAB398E3E2}" srcOrd="1" destOrd="0" presId="urn:microsoft.com/office/officeart/2005/8/layout/equation2"/>
    <dgm:cxn modelId="{02397B47-ACCB-4792-B5F0-F0ED64C9C04A}" type="presParOf" srcId="{C494A689-3741-480E-94D6-1530D8B8A9EB}" destId="{353DAE0F-8F11-410F-BBAD-61D9A8A003C3}" srcOrd="2" destOrd="0" presId="urn:microsoft.com/office/officeart/2005/8/layout/equation2"/>
    <dgm:cxn modelId="{D7A1A2C0-1DF5-4FD3-8797-F368FFD17293}" type="presParOf" srcId="{C494A689-3741-480E-94D6-1530D8B8A9EB}" destId="{55FD58AD-26B9-4F8E-8C2F-B456CCB0106B}" srcOrd="3" destOrd="0" presId="urn:microsoft.com/office/officeart/2005/8/layout/equation2"/>
    <dgm:cxn modelId="{A2238472-EBCA-46E5-9155-8EC6665DD79C}" type="presParOf" srcId="{C494A689-3741-480E-94D6-1530D8B8A9EB}" destId="{25DEC155-FADE-429D-BC7F-F7F0929562DF}" srcOrd="4" destOrd="0" presId="urn:microsoft.com/office/officeart/2005/8/layout/equation2"/>
    <dgm:cxn modelId="{3A251C05-04F9-4426-8438-B730DD4FDC7B}" type="presParOf" srcId="{C494A689-3741-480E-94D6-1530D8B8A9EB}" destId="{D76CBCA0-A7EC-436C-BAE2-82D780AF805F}" srcOrd="5" destOrd="0" presId="urn:microsoft.com/office/officeart/2005/8/layout/equation2"/>
    <dgm:cxn modelId="{F0E6BF7D-37F1-4552-8FE8-8CAB462CFBFC}" type="presParOf" srcId="{C494A689-3741-480E-94D6-1530D8B8A9EB}" destId="{57B9FEA4-EC23-4F39-B0DB-F46A657847B0}" srcOrd="6" destOrd="0" presId="urn:microsoft.com/office/officeart/2005/8/layout/equation2"/>
    <dgm:cxn modelId="{9F47C95B-8AE8-401D-B956-7B1022CDFE8C}" type="presParOf" srcId="{C494A689-3741-480E-94D6-1530D8B8A9EB}" destId="{1A29FE1A-27BC-4ADE-B352-179C4658860C}" srcOrd="7" destOrd="0" presId="urn:microsoft.com/office/officeart/2005/8/layout/equation2"/>
    <dgm:cxn modelId="{CD9F8463-767D-43F2-890C-F5CB466DE5A3}" type="presParOf" srcId="{C494A689-3741-480E-94D6-1530D8B8A9EB}" destId="{6153A50E-D912-464D-9BD2-C226D0F088DD}" srcOrd="8" destOrd="0" presId="urn:microsoft.com/office/officeart/2005/8/layout/equation2"/>
    <dgm:cxn modelId="{CF8B1FFD-5EA7-4F05-941F-D6299B20483F}" type="presParOf" srcId="{C494A689-3741-480E-94D6-1530D8B8A9EB}" destId="{97A9AAF2-38D3-4FEA-9516-651E3E432BBB}" srcOrd="9" destOrd="0" presId="urn:microsoft.com/office/officeart/2005/8/layout/equation2"/>
    <dgm:cxn modelId="{06159897-3B03-47F9-AF5E-726B4CD3B047}" type="presParOf" srcId="{C494A689-3741-480E-94D6-1530D8B8A9EB}" destId="{872802F8-7833-4BF3-83AF-F0E16162AA9E}" srcOrd="10" destOrd="0" presId="urn:microsoft.com/office/officeart/2005/8/layout/equation2"/>
    <dgm:cxn modelId="{B3CD1119-B635-494E-8D6B-3BEABE32445C}" type="presParOf" srcId="{C494A689-3741-480E-94D6-1530D8B8A9EB}" destId="{D48979FC-D851-4DDC-87A9-A640C5413761}" srcOrd="11" destOrd="0" presId="urn:microsoft.com/office/officeart/2005/8/layout/equation2"/>
    <dgm:cxn modelId="{36B6CE22-5E6B-442C-BAA6-137C97BB0F85}" type="presParOf" srcId="{C494A689-3741-480E-94D6-1530D8B8A9EB}" destId="{39E9CEA0-042B-4ADD-B25C-3834D1AE1D0D}" srcOrd="12" destOrd="0" presId="urn:microsoft.com/office/officeart/2005/8/layout/equation2"/>
    <dgm:cxn modelId="{6657CD1A-68BC-413C-8455-C7EAF2777E25}" type="presParOf" srcId="{C494A689-3741-480E-94D6-1530D8B8A9EB}" destId="{7574DEAE-ABE8-4B3B-A660-C469CA968793}" srcOrd="13" destOrd="0" presId="urn:microsoft.com/office/officeart/2005/8/layout/equation2"/>
    <dgm:cxn modelId="{74DA4AED-023E-46F2-9346-A89DB3701032}" type="presParOf" srcId="{C494A689-3741-480E-94D6-1530D8B8A9EB}" destId="{EA8DDEA0-1CD7-4440-A946-8DD21F75616B}" srcOrd="14" destOrd="0" presId="urn:microsoft.com/office/officeart/2005/8/layout/equation2"/>
    <dgm:cxn modelId="{4CE9D9A1-0356-4A25-BDD9-CA56CED62DD5}" type="presParOf" srcId="{C494A689-3741-480E-94D6-1530D8B8A9EB}" destId="{7962E9A5-3AD9-46DC-AFB4-1DAE15B39FC0}" srcOrd="15" destOrd="0" presId="urn:microsoft.com/office/officeart/2005/8/layout/equation2"/>
    <dgm:cxn modelId="{EF53B35E-CE09-4866-B955-F5FB65ADA5FA}" type="presParOf" srcId="{C494A689-3741-480E-94D6-1530D8B8A9EB}" destId="{1D47642B-BFF9-420F-86A0-3EE741FF2941}" srcOrd="16" destOrd="0" presId="urn:microsoft.com/office/officeart/2005/8/layout/equation2"/>
    <dgm:cxn modelId="{6F534521-1F65-48EC-BE1C-272F7155D8BA}" type="presParOf" srcId="{CBAC07FD-F582-4E59-B598-3C2B7B10E60B}" destId="{581A71EC-38BD-48AC-8787-E60FDD620615}" srcOrd="1" destOrd="0" presId="urn:microsoft.com/office/officeart/2005/8/layout/equation2"/>
    <dgm:cxn modelId="{2A04C657-36B0-43EA-9884-2AF5AD4EFBFD}" type="presParOf" srcId="{581A71EC-38BD-48AC-8787-E60FDD620615}" destId="{9148E9F5-B364-402C-A582-E1F7F1F6A5B4}" srcOrd="0" destOrd="0" presId="urn:microsoft.com/office/officeart/2005/8/layout/equation2"/>
    <dgm:cxn modelId="{68836819-3FD1-411B-959C-7D337442EA4F}" type="presParOf" srcId="{CBAC07FD-F582-4E59-B598-3C2B7B10E60B}" destId="{65F9486E-9BE5-4F1E-A5F6-EA19B7A8562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ZA" dirty="0"/>
            <a:t>Network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Satellite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Link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ZA" dirty="0"/>
            <a:t>Network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Satellite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Link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ZA" dirty="0"/>
            <a:t>Network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Satellite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Link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ZA" dirty="0"/>
            <a:t>Network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Satellite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Link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B09427-6CAA-472A-B3F0-862AA91E2D56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93A5C-8C92-424B-8FE6-A3A9FE33755B}">
      <dgm:prSet/>
      <dgm:spPr/>
      <dgm:t>
        <a:bodyPr/>
        <a:lstStyle/>
        <a:p>
          <a:r>
            <a:rPr lang="en-US" dirty="0"/>
            <a:t>Math</a:t>
          </a:r>
          <a:r>
            <a:rPr lang="en-US"/>
            <a:t>: 83</a:t>
          </a:r>
          <a:endParaRPr lang="en-US" dirty="0"/>
        </a:p>
      </dgm:t>
    </dgm:pt>
    <dgm:pt modelId="{FEC8EBF1-468E-4165-B5C5-FB5212F76E16}" type="parTrans" cxnId="{0C60231E-28BD-44CF-B9DB-5DDFAF9A1ABB}">
      <dgm:prSet/>
      <dgm:spPr/>
      <dgm:t>
        <a:bodyPr/>
        <a:lstStyle/>
        <a:p>
          <a:endParaRPr lang="en-US"/>
        </a:p>
      </dgm:t>
    </dgm:pt>
    <dgm:pt modelId="{BCF1C79D-1FBB-4CDE-8E2C-3485B86ED3AA}" type="sibTrans" cxnId="{0C60231E-28BD-44CF-B9DB-5DDFAF9A1ABB}">
      <dgm:prSet/>
      <dgm:spPr/>
      <dgm:t>
        <a:bodyPr/>
        <a:lstStyle/>
        <a:p>
          <a:endParaRPr lang="en-US"/>
        </a:p>
      </dgm:t>
    </dgm:pt>
    <dgm:pt modelId="{9037847B-1B66-492F-B968-916294A5E6CE}">
      <dgm:prSet/>
      <dgm:spPr/>
      <dgm:t>
        <a:bodyPr/>
        <a:lstStyle/>
        <a:p>
          <a:r>
            <a:rPr lang="en-US" dirty="0"/>
            <a:t>Physics</a:t>
          </a:r>
          <a:r>
            <a:rPr lang="en-US"/>
            <a:t>: 78</a:t>
          </a:r>
          <a:endParaRPr lang="en-US" dirty="0"/>
        </a:p>
      </dgm:t>
    </dgm:pt>
    <dgm:pt modelId="{65233B64-116C-444B-BBEE-F0C205B46D1A}" type="parTrans" cxnId="{142CBB83-D01C-41C0-80BF-C8DA13891696}">
      <dgm:prSet/>
      <dgm:spPr/>
      <dgm:t>
        <a:bodyPr/>
        <a:lstStyle/>
        <a:p>
          <a:endParaRPr lang="en-US"/>
        </a:p>
      </dgm:t>
    </dgm:pt>
    <dgm:pt modelId="{B5FDED1A-9831-405A-86F6-21CF0F08E504}" type="sibTrans" cxnId="{142CBB83-D01C-41C0-80BF-C8DA13891696}">
      <dgm:prSet/>
      <dgm:spPr/>
      <dgm:t>
        <a:bodyPr/>
        <a:lstStyle/>
        <a:p>
          <a:endParaRPr lang="en-US"/>
        </a:p>
      </dgm:t>
    </dgm:pt>
    <dgm:pt modelId="{94456D08-52DA-4FC9-95AB-EBE2047804F2}">
      <dgm:prSet/>
      <dgm:spPr/>
      <dgm:t>
        <a:bodyPr/>
        <a:lstStyle/>
        <a:p>
          <a:r>
            <a:rPr lang="en-US" dirty="0"/>
            <a:t>Chemistry</a:t>
          </a:r>
          <a:r>
            <a:rPr lang="en-US"/>
            <a:t>: 72</a:t>
          </a:r>
          <a:endParaRPr lang="en-US" dirty="0"/>
        </a:p>
      </dgm:t>
    </dgm:pt>
    <dgm:pt modelId="{9E8E3A59-6419-4800-999C-3CC72588B554}" type="parTrans" cxnId="{6DF9F7D8-5CF4-4FA4-8C83-9C072837F4DA}">
      <dgm:prSet/>
      <dgm:spPr/>
      <dgm:t>
        <a:bodyPr/>
        <a:lstStyle/>
        <a:p>
          <a:endParaRPr lang="en-US"/>
        </a:p>
      </dgm:t>
    </dgm:pt>
    <dgm:pt modelId="{472B23CF-9582-44E9-BEE3-8A794B8381D0}" type="sibTrans" cxnId="{6DF9F7D8-5CF4-4FA4-8C83-9C072837F4DA}">
      <dgm:prSet/>
      <dgm:spPr/>
      <dgm:t>
        <a:bodyPr/>
        <a:lstStyle/>
        <a:p>
          <a:endParaRPr lang="en-US"/>
        </a:p>
      </dgm:t>
    </dgm:pt>
    <dgm:pt modelId="{F855D9F1-2EDB-4D0F-B026-2E8D329C8870}">
      <dgm:prSet/>
      <dgm:spPr/>
      <dgm:t>
        <a:bodyPr/>
        <a:lstStyle/>
        <a:p>
          <a:r>
            <a:rPr lang="en-US" dirty="0"/>
            <a:t>Biology</a:t>
          </a:r>
          <a:r>
            <a:rPr lang="en-US"/>
            <a:t>: 66</a:t>
          </a:r>
          <a:endParaRPr lang="en-US" dirty="0"/>
        </a:p>
      </dgm:t>
    </dgm:pt>
    <dgm:pt modelId="{DF08C3EF-E000-4DFA-8A75-9F74EAE59F35}" type="parTrans" cxnId="{0C64EB43-97DB-423B-8BBC-339291E63A1F}">
      <dgm:prSet/>
      <dgm:spPr/>
      <dgm:t>
        <a:bodyPr/>
        <a:lstStyle/>
        <a:p>
          <a:endParaRPr lang="en-US"/>
        </a:p>
      </dgm:t>
    </dgm:pt>
    <dgm:pt modelId="{23546FAC-BA9C-4CAF-91A6-76AD3D4F1C4A}" type="sibTrans" cxnId="{0C64EB43-97DB-423B-8BBC-339291E63A1F}">
      <dgm:prSet/>
      <dgm:spPr/>
      <dgm:t>
        <a:bodyPr/>
        <a:lstStyle/>
        <a:p>
          <a:endParaRPr lang="en-US"/>
        </a:p>
      </dgm:t>
    </dgm:pt>
    <dgm:pt modelId="{9981A8B8-2C2B-48C5-979C-256BB72E98B3}">
      <dgm:prSet/>
      <dgm:spPr/>
      <dgm:t>
        <a:bodyPr/>
        <a:lstStyle/>
        <a:p>
          <a:r>
            <a:rPr lang="en-US" dirty="0"/>
            <a:t>English</a:t>
          </a:r>
          <a:r>
            <a:rPr lang="en-US"/>
            <a:t>: 59</a:t>
          </a:r>
          <a:endParaRPr lang="en-US" dirty="0"/>
        </a:p>
      </dgm:t>
    </dgm:pt>
    <dgm:pt modelId="{6B029288-A3B3-456F-BAB4-E22D4904B68A}" type="parTrans" cxnId="{7FEA6A5C-DA2D-4624-91D8-2D1FCCC954DE}">
      <dgm:prSet/>
      <dgm:spPr/>
      <dgm:t>
        <a:bodyPr/>
        <a:lstStyle/>
        <a:p>
          <a:endParaRPr lang="en-US"/>
        </a:p>
      </dgm:t>
    </dgm:pt>
    <dgm:pt modelId="{EF4D7528-BDC1-4800-998F-9842F6740692}" type="sibTrans" cxnId="{7FEA6A5C-DA2D-4624-91D8-2D1FCCC954DE}">
      <dgm:prSet/>
      <dgm:spPr/>
      <dgm:t>
        <a:bodyPr/>
        <a:lstStyle/>
        <a:p>
          <a:endParaRPr lang="en-US"/>
        </a:p>
      </dgm:t>
    </dgm:pt>
    <dgm:pt modelId="{83B1914E-DBEE-4B27-ACC1-D80D80EC2F92}">
      <dgm:prSet/>
      <dgm:spPr/>
      <dgm:t>
        <a:bodyPr/>
        <a:lstStyle/>
        <a:p>
          <a:r>
            <a:rPr lang="en-US" dirty="0"/>
            <a:t>Engineer</a:t>
          </a:r>
        </a:p>
      </dgm:t>
    </dgm:pt>
    <dgm:pt modelId="{F470F550-4205-40AC-8BE4-B2201F2C0192}" type="parTrans" cxnId="{692136BE-3211-48BD-BBC2-FFF29D3A4C52}">
      <dgm:prSet/>
      <dgm:spPr/>
      <dgm:t>
        <a:bodyPr/>
        <a:lstStyle/>
        <a:p>
          <a:endParaRPr lang="en-US"/>
        </a:p>
      </dgm:t>
    </dgm:pt>
    <dgm:pt modelId="{202635EF-DCCA-474D-A825-091927BFA342}" type="sibTrans" cxnId="{692136BE-3211-48BD-BBC2-FFF29D3A4C52}">
      <dgm:prSet/>
      <dgm:spPr/>
      <dgm:t>
        <a:bodyPr/>
        <a:lstStyle/>
        <a:p>
          <a:endParaRPr lang="en-US"/>
        </a:p>
      </dgm:t>
    </dgm:pt>
    <dgm:pt modelId="{CBAC07FD-F582-4E59-B598-3C2B7B10E60B}" type="pres">
      <dgm:prSet presAssocID="{DCB09427-6CAA-472A-B3F0-862AA91E2D56}" presName="Name0" presStyleCnt="0">
        <dgm:presLayoutVars>
          <dgm:dir/>
          <dgm:resizeHandles val="exact"/>
        </dgm:presLayoutVars>
      </dgm:prSet>
      <dgm:spPr/>
    </dgm:pt>
    <dgm:pt modelId="{C494A689-3741-480E-94D6-1530D8B8A9EB}" type="pres">
      <dgm:prSet presAssocID="{DCB09427-6CAA-472A-B3F0-862AA91E2D56}" presName="vNodes" presStyleCnt="0"/>
      <dgm:spPr/>
    </dgm:pt>
    <dgm:pt modelId="{79D25A6B-7140-49CB-9E2E-CB643BC495AE}" type="pres">
      <dgm:prSet presAssocID="{3EF93A5C-8C92-424B-8FE6-A3A9FE33755B}" presName="node" presStyleLbl="node1" presStyleIdx="0" presStyleCnt="6">
        <dgm:presLayoutVars>
          <dgm:bulletEnabled val="1"/>
        </dgm:presLayoutVars>
      </dgm:prSet>
      <dgm:spPr/>
    </dgm:pt>
    <dgm:pt modelId="{5704FED0-B6BE-4418-93F2-03DAB398E3E2}" type="pres">
      <dgm:prSet presAssocID="{BCF1C79D-1FBB-4CDE-8E2C-3485B86ED3AA}" presName="spacerT" presStyleCnt="0"/>
      <dgm:spPr/>
    </dgm:pt>
    <dgm:pt modelId="{353DAE0F-8F11-410F-BBAD-61D9A8A003C3}" type="pres">
      <dgm:prSet presAssocID="{BCF1C79D-1FBB-4CDE-8E2C-3485B86ED3AA}" presName="sibTrans" presStyleLbl="sibTrans2D1" presStyleIdx="0" presStyleCnt="5"/>
      <dgm:spPr/>
    </dgm:pt>
    <dgm:pt modelId="{55FD58AD-26B9-4F8E-8C2F-B456CCB0106B}" type="pres">
      <dgm:prSet presAssocID="{BCF1C79D-1FBB-4CDE-8E2C-3485B86ED3AA}" presName="spacerB" presStyleCnt="0"/>
      <dgm:spPr/>
    </dgm:pt>
    <dgm:pt modelId="{25DEC155-FADE-429D-BC7F-F7F0929562DF}" type="pres">
      <dgm:prSet presAssocID="{9037847B-1B66-492F-B968-916294A5E6CE}" presName="node" presStyleLbl="node1" presStyleIdx="1" presStyleCnt="6">
        <dgm:presLayoutVars>
          <dgm:bulletEnabled val="1"/>
        </dgm:presLayoutVars>
      </dgm:prSet>
      <dgm:spPr/>
    </dgm:pt>
    <dgm:pt modelId="{D76CBCA0-A7EC-436C-BAE2-82D780AF805F}" type="pres">
      <dgm:prSet presAssocID="{B5FDED1A-9831-405A-86F6-21CF0F08E504}" presName="spacerT" presStyleCnt="0"/>
      <dgm:spPr/>
    </dgm:pt>
    <dgm:pt modelId="{57B9FEA4-EC23-4F39-B0DB-F46A657847B0}" type="pres">
      <dgm:prSet presAssocID="{B5FDED1A-9831-405A-86F6-21CF0F08E504}" presName="sibTrans" presStyleLbl="sibTrans2D1" presStyleIdx="1" presStyleCnt="5"/>
      <dgm:spPr/>
    </dgm:pt>
    <dgm:pt modelId="{1A29FE1A-27BC-4ADE-B352-179C4658860C}" type="pres">
      <dgm:prSet presAssocID="{B5FDED1A-9831-405A-86F6-21CF0F08E504}" presName="spacerB" presStyleCnt="0"/>
      <dgm:spPr/>
    </dgm:pt>
    <dgm:pt modelId="{6153A50E-D912-464D-9BD2-C226D0F088DD}" type="pres">
      <dgm:prSet presAssocID="{94456D08-52DA-4FC9-95AB-EBE2047804F2}" presName="node" presStyleLbl="node1" presStyleIdx="2" presStyleCnt="6">
        <dgm:presLayoutVars>
          <dgm:bulletEnabled val="1"/>
        </dgm:presLayoutVars>
      </dgm:prSet>
      <dgm:spPr/>
    </dgm:pt>
    <dgm:pt modelId="{97A9AAF2-38D3-4FEA-9516-651E3E432BBB}" type="pres">
      <dgm:prSet presAssocID="{472B23CF-9582-44E9-BEE3-8A794B8381D0}" presName="spacerT" presStyleCnt="0"/>
      <dgm:spPr/>
    </dgm:pt>
    <dgm:pt modelId="{872802F8-7833-4BF3-83AF-F0E16162AA9E}" type="pres">
      <dgm:prSet presAssocID="{472B23CF-9582-44E9-BEE3-8A794B8381D0}" presName="sibTrans" presStyleLbl="sibTrans2D1" presStyleIdx="2" presStyleCnt="5"/>
      <dgm:spPr/>
    </dgm:pt>
    <dgm:pt modelId="{D48979FC-D851-4DDC-87A9-A640C5413761}" type="pres">
      <dgm:prSet presAssocID="{472B23CF-9582-44E9-BEE3-8A794B8381D0}" presName="spacerB" presStyleCnt="0"/>
      <dgm:spPr/>
    </dgm:pt>
    <dgm:pt modelId="{39E9CEA0-042B-4ADD-B25C-3834D1AE1D0D}" type="pres">
      <dgm:prSet presAssocID="{F855D9F1-2EDB-4D0F-B026-2E8D329C8870}" presName="node" presStyleLbl="node1" presStyleIdx="3" presStyleCnt="6">
        <dgm:presLayoutVars>
          <dgm:bulletEnabled val="1"/>
        </dgm:presLayoutVars>
      </dgm:prSet>
      <dgm:spPr/>
    </dgm:pt>
    <dgm:pt modelId="{7574DEAE-ABE8-4B3B-A660-C469CA968793}" type="pres">
      <dgm:prSet presAssocID="{23546FAC-BA9C-4CAF-91A6-76AD3D4F1C4A}" presName="spacerT" presStyleCnt="0"/>
      <dgm:spPr/>
    </dgm:pt>
    <dgm:pt modelId="{EA8DDEA0-1CD7-4440-A946-8DD21F75616B}" type="pres">
      <dgm:prSet presAssocID="{23546FAC-BA9C-4CAF-91A6-76AD3D4F1C4A}" presName="sibTrans" presStyleLbl="sibTrans2D1" presStyleIdx="3" presStyleCnt="5"/>
      <dgm:spPr/>
    </dgm:pt>
    <dgm:pt modelId="{7962E9A5-3AD9-46DC-AFB4-1DAE15B39FC0}" type="pres">
      <dgm:prSet presAssocID="{23546FAC-BA9C-4CAF-91A6-76AD3D4F1C4A}" presName="spacerB" presStyleCnt="0"/>
      <dgm:spPr/>
    </dgm:pt>
    <dgm:pt modelId="{1D47642B-BFF9-420F-86A0-3EE741FF2941}" type="pres">
      <dgm:prSet presAssocID="{9981A8B8-2C2B-48C5-979C-256BB72E98B3}" presName="node" presStyleLbl="node1" presStyleIdx="4" presStyleCnt="6">
        <dgm:presLayoutVars>
          <dgm:bulletEnabled val="1"/>
        </dgm:presLayoutVars>
      </dgm:prSet>
      <dgm:spPr/>
    </dgm:pt>
    <dgm:pt modelId="{581A71EC-38BD-48AC-8787-E60FDD620615}" type="pres">
      <dgm:prSet presAssocID="{DCB09427-6CAA-472A-B3F0-862AA91E2D56}" presName="sibTransLast" presStyleLbl="sibTrans2D1" presStyleIdx="4" presStyleCnt="5"/>
      <dgm:spPr/>
    </dgm:pt>
    <dgm:pt modelId="{9148E9F5-B364-402C-A582-E1F7F1F6A5B4}" type="pres">
      <dgm:prSet presAssocID="{DCB09427-6CAA-472A-B3F0-862AA91E2D56}" presName="connectorText" presStyleLbl="sibTrans2D1" presStyleIdx="4" presStyleCnt="5"/>
      <dgm:spPr/>
    </dgm:pt>
    <dgm:pt modelId="{65F9486E-9BE5-4F1E-A5F6-EA19B7A85629}" type="pres">
      <dgm:prSet presAssocID="{DCB09427-6CAA-472A-B3F0-862AA91E2D56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0C60231E-28BD-44CF-B9DB-5DDFAF9A1ABB}" srcId="{DCB09427-6CAA-472A-B3F0-862AA91E2D56}" destId="{3EF93A5C-8C92-424B-8FE6-A3A9FE33755B}" srcOrd="0" destOrd="0" parTransId="{FEC8EBF1-468E-4165-B5C5-FB5212F76E16}" sibTransId="{BCF1C79D-1FBB-4CDE-8E2C-3485B86ED3AA}"/>
    <dgm:cxn modelId="{447E5124-A103-4E56-9443-E38EF76E5082}" type="presOf" srcId="{9037847B-1B66-492F-B968-916294A5E6CE}" destId="{25DEC155-FADE-429D-BC7F-F7F0929562DF}" srcOrd="0" destOrd="0" presId="urn:microsoft.com/office/officeart/2005/8/layout/equation2"/>
    <dgm:cxn modelId="{AE732A28-51C8-4C44-9799-EC98B2E2BFD5}" type="presOf" srcId="{83B1914E-DBEE-4B27-ACC1-D80D80EC2F92}" destId="{65F9486E-9BE5-4F1E-A5F6-EA19B7A85629}" srcOrd="0" destOrd="0" presId="urn:microsoft.com/office/officeart/2005/8/layout/equation2"/>
    <dgm:cxn modelId="{B1D54137-03AA-46F6-B5EE-0E754316115F}" type="presOf" srcId="{BCF1C79D-1FBB-4CDE-8E2C-3485B86ED3AA}" destId="{353DAE0F-8F11-410F-BBAD-61D9A8A003C3}" srcOrd="0" destOrd="0" presId="urn:microsoft.com/office/officeart/2005/8/layout/equation2"/>
    <dgm:cxn modelId="{7FEA6A5C-DA2D-4624-91D8-2D1FCCC954DE}" srcId="{DCB09427-6CAA-472A-B3F0-862AA91E2D56}" destId="{9981A8B8-2C2B-48C5-979C-256BB72E98B3}" srcOrd="4" destOrd="0" parTransId="{6B029288-A3B3-456F-BAB4-E22D4904B68A}" sibTransId="{EF4D7528-BDC1-4800-998F-9842F6740692}"/>
    <dgm:cxn modelId="{0C64EB43-97DB-423B-8BBC-339291E63A1F}" srcId="{DCB09427-6CAA-472A-B3F0-862AA91E2D56}" destId="{F855D9F1-2EDB-4D0F-B026-2E8D329C8870}" srcOrd="3" destOrd="0" parTransId="{DF08C3EF-E000-4DFA-8A75-9F74EAE59F35}" sibTransId="{23546FAC-BA9C-4CAF-91A6-76AD3D4F1C4A}"/>
    <dgm:cxn modelId="{E0CD0945-DDAD-4F58-B79B-0103ABFC629C}" type="presOf" srcId="{EF4D7528-BDC1-4800-998F-9842F6740692}" destId="{581A71EC-38BD-48AC-8787-E60FDD620615}" srcOrd="0" destOrd="0" presId="urn:microsoft.com/office/officeart/2005/8/layout/equation2"/>
    <dgm:cxn modelId="{718C9346-6EF2-44B6-9505-98ABB311C0AD}" type="presOf" srcId="{9981A8B8-2C2B-48C5-979C-256BB72E98B3}" destId="{1D47642B-BFF9-420F-86A0-3EE741FF2941}" srcOrd="0" destOrd="0" presId="urn:microsoft.com/office/officeart/2005/8/layout/equation2"/>
    <dgm:cxn modelId="{D775244C-A8B9-419F-A2CA-B9C5F6F967D5}" type="presOf" srcId="{B5FDED1A-9831-405A-86F6-21CF0F08E504}" destId="{57B9FEA4-EC23-4F39-B0DB-F46A657847B0}" srcOrd="0" destOrd="0" presId="urn:microsoft.com/office/officeart/2005/8/layout/equation2"/>
    <dgm:cxn modelId="{B0E12481-0C0D-4C80-97E5-E772DF128341}" type="presOf" srcId="{3EF93A5C-8C92-424B-8FE6-A3A9FE33755B}" destId="{79D25A6B-7140-49CB-9E2E-CB643BC495AE}" srcOrd="0" destOrd="0" presId="urn:microsoft.com/office/officeart/2005/8/layout/equation2"/>
    <dgm:cxn modelId="{142CBB83-D01C-41C0-80BF-C8DA13891696}" srcId="{DCB09427-6CAA-472A-B3F0-862AA91E2D56}" destId="{9037847B-1B66-492F-B968-916294A5E6CE}" srcOrd="1" destOrd="0" parTransId="{65233B64-116C-444B-BBEE-F0C205B46D1A}" sibTransId="{B5FDED1A-9831-405A-86F6-21CF0F08E504}"/>
    <dgm:cxn modelId="{60206D8F-0BFB-476C-9BD2-BB0766622A90}" type="presOf" srcId="{DCB09427-6CAA-472A-B3F0-862AA91E2D56}" destId="{CBAC07FD-F582-4E59-B598-3C2B7B10E60B}" srcOrd="0" destOrd="0" presId="urn:microsoft.com/office/officeart/2005/8/layout/equation2"/>
    <dgm:cxn modelId="{258C4393-BF6F-4E73-B680-98410A2F93C3}" type="presOf" srcId="{EF4D7528-BDC1-4800-998F-9842F6740692}" destId="{9148E9F5-B364-402C-A582-E1F7F1F6A5B4}" srcOrd="1" destOrd="0" presId="urn:microsoft.com/office/officeart/2005/8/layout/equation2"/>
    <dgm:cxn modelId="{B60DCBA0-ABE9-400F-968E-FFC29A6FB664}" type="presOf" srcId="{F855D9F1-2EDB-4D0F-B026-2E8D329C8870}" destId="{39E9CEA0-042B-4ADD-B25C-3834D1AE1D0D}" srcOrd="0" destOrd="0" presId="urn:microsoft.com/office/officeart/2005/8/layout/equation2"/>
    <dgm:cxn modelId="{CEF3B5A6-B4B3-4748-987B-0F3DF6EA9E0A}" type="presOf" srcId="{472B23CF-9582-44E9-BEE3-8A794B8381D0}" destId="{872802F8-7833-4BF3-83AF-F0E16162AA9E}" srcOrd="0" destOrd="0" presId="urn:microsoft.com/office/officeart/2005/8/layout/equation2"/>
    <dgm:cxn modelId="{CA5CEBBD-FF82-48DC-969A-2E858718B1D6}" type="presOf" srcId="{23546FAC-BA9C-4CAF-91A6-76AD3D4F1C4A}" destId="{EA8DDEA0-1CD7-4440-A946-8DD21F75616B}" srcOrd="0" destOrd="0" presId="urn:microsoft.com/office/officeart/2005/8/layout/equation2"/>
    <dgm:cxn modelId="{692136BE-3211-48BD-BBC2-FFF29D3A4C52}" srcId="{DCB09427-6CAA-472A-B3F0-862AA91E2D56}" destId="{83B1914E-DBEE-4B27-ACC1-D80D80EC2F92}" srcOrd="5" destOrd="0" parTransId="{F470F550-4205-40AC-8BE4-B2201F2C0192}" sibTransId="{202635EF-DCCA-474D-A825-091927BFA342}"/>
    <dgm:cxn modelId="{3F6EAED5-E327-45F6-B7A9-5FB1946CC767}" type="presOf" srcId="{94456D08-52DA-4FC9-95AB-EBE2047804F2}" destId="{6153A50E-D912-464D-9BD2-C226D0F088DD}" srcOrd="0" destOrd="0" presId="urn:microsoft.com/office/officeart/2005/8/layout/equation2"/>
    <dgm:cxn modelId="{6DF9F7D8-5CF4-4FA4-8C83-9C072837F4DA}" srcId="{DCB09427-6CAA-472A-B3F0-862AA91E2D56}" destId="{94456D08-52DA-4FC9-95AB-EBE2047804F2}" srcOrd="2" destOrd="0" parTransId="{9E8E3A59-6419-4800-999C-3CC72588B554}" sibTransId="{472B23CF-9582-44E9-BEE3-8A794B8381D0}"/>
    <dgm:cxn modelId="{28724CED-5C60-4EB5-9AD1-9D3998068561}" type="presParOf" srcId="{CBAC07FD-F582-4E59-B598-3C2B7B10E60B}" destId="{C494A689-3741-480E-94D6-1530D8B8A9EB}" srcOrd="0" destOrd="0" presId="urn:microsoft.com/office/officeart/2005/8/layout/equation2"/>
    <dgm:cxn modelId="{103D6224-14F3-4738-9019-C94869C0C1F6}" type="presParOf" srcId="{C494A689-3741-480E-94D6-1530D8B8A9EB}" destId="{79D25A6B-7140-49CB-9E2E-CB643BC495AE}" srcOrd="0" destOrd="0" presId="urn:microsoft.com/office/officeart/2005/8/layout/equation2"/>
    <dgm:cxn modelId="{01D16853-DF11-4269-88E3-09E3F86D10CC}" type="presParOf" srcId="{C494A689-3741-480E-94D6-1530D8B8A9EB}" destId="{5704FED0-B6BE-4418-93F2-03DAB398E3E2}" srcOrd="1" destOrd="0" presId="urn:microsoft.com/office/officeart/2005/8/layout/equation2"/>
    <dgm:cxn modelId="{02397B47-ACCB-4792-B5F0-F0ED64C9C04A}" type="presParOf" srcId="{C494A689-3741-480E-94D6-1530D8B8A9EB}" destId="{353DAE0F-8F11-410F-BBAD-61D9A8A003C3}" srcOrd="2" destOrd="0" presId="urn:microsoft.com/office/officeart/2005/8/layout/equation2"/>
    <dgm:cxn modelId="{D7A1A2C0-1DF5-4FD3-8797-F368FFD17293}" type="presParOf" srcId="{C494A689-3741-480E-94D6-1530D8B8A9EB}" destId="{55FD58AD-26B9-4F8E-8C2F-B456CCB0106B}" srcOrd="3" destOrd="0" presId="urn:microsoft.com/office/officeart/2005/8/layout/equation2"/>
    <dgm:cxn modelId="{A2238472-EBCA-46E5-9155-8EC6665DD79C}" type="presParOf" srcId="{C494A689-3741-480E-94D6-1530D8B8A9EB}" destId="{25DEC155-FADE-429D-BC7F-F7F0929562DF}" srcOrd="4" destOrd="0" presId="urn:microsoft.com/office/officeart/2005/8/layout/equation2"/>
    <dgm:cxn modelId="{3A251C05-04F9-4426-8438-B730DD4FDC7B}" type="presParOf" srcId="{C494A689-3741-480E-94D6-1530D8B8A9EB}" destId="{D76CBCA0-A7EC-436C-BAE2-82D780AF805F}" srcOrd="5" destOrd="0" presId="urn:microsoft.com/office/officeart/2005/8/layout/equation2"/>
    <dgm:cxn modelId="{F0E6BF7D-37F1-4552-8FE8-8CAB462CFBFC}" type="presParOf" srcId="{C494A689-3741-480E-94D6-1530D8B8A9EB}" destId="{57B9FEA4-EC23-4F39-B0DB-F46A657847B0}" srcOrd="6" destOrd="0" presId="urn:microsoft.com/office/officeart/2005/8/layout/equation2"/>
    <dgm:cxn modelId="{9F47C95B-8AE8-401D-B956-7B1022CDFE8C}" type="presParOf" srcId="{C494A689-3741-480E-94D6-1530D8B8A9EB}" destId="{1A29FE1A-27BC-4ADE-B352-179C4658860C}" srcOrd="7" destOrd="0" presId="urn:microsoft.com/office/officeart/2005/8/layout/equation2"/>
    <dgm:cxn modelId="{CD9F8463-767D-43F2-890C-F5CB466DE5A3}" type="presParOf" srcId="{C494A689-3741-480E-94D6-1530D8B8A9EB}" destId="{6153A50E-D912-464D-9BD2-C226D0F088DD}" srcOrd="8" destOrd="0" presId="urn:microsoft.com/office/officeart/2005/8/layout/equation2"/>
    <dgm:cxn modelId="{CF8B1FFD-5EA7-4F05-941F-D6299B20483F}" type="presParOf" srcId="{C494A689-3741-480E-94D6-1530D8B8A9EB}" destId="{97A9AAF2-38D3-4FEA-9516-651E3E432BBB}" srcOrd="9" destOrd="0" presId="urn:microsoft.com/office/officeart/2005/8/layout/equation2"/>
    <dgm:cxn modelId="{06159897-3B03-47F9-AF5E-726B4CD3B047}" type="presParOf" srcId="{C494A689-3741-480E-94D6-1530D8B8A9EB}" destId="{872802F8-7833-4BF3-83AF-F0E16162AA9E}" srcOrd="10" destOrd="0" presId="urn:microsoft.com/office/officeart/2005/8/layout/equation2"/>
    <dgm:cxn modelId="{B3CD1119-B635-494E-8D6B-3BEABE32445C}" type="presParOf" srcId="{C494A689-3741-480E-94D6-1530D8B8A9EB}" destId="{D48979FC-D851-4DDC-87A9-A640C5413761}" srcOrd="11" destOrd="0" presId="urn:microsoft.com/office/officeart/2005/8/layout/equation2"/>
    <dgm:cxn modelId="{36B6CE22-5E6B-442C-BAA6-137C97BB0F85}" type="presParOf" srcId="{C494A689-3741-480E-94D6-1530D8B8A9EB}" destId="{39E9CEA0-042B-4ADD-B25C-3834D1AE1D0D}" srcOrd="12" destOrd="0" presId="urn:microsoft.com/office/officeart/2005/8/layout/equation2"/>
    <dgm:cxn modelId="{6657CD1A-68BC-413C-8455-C7EAF2777E25}" type="presParOf" srcId="{C494A689-3741-480E-94D6-1530D8B8A9EB}" destId="{7574DEAE-ABE8-4B3B-A660-C469CA968793}" srcOrd="13" destOrd="0" presId="urn:microsoft.com/office/officeart/2005/8/layout/equation2"/>
    <dgm:cxn modelId="{74DA4AED-023E-46F2-9346-A89DB3701032}" type="presParOf" srcId="{C494A689-3741-480E-94D6-1530D8B8A9EB}" destId="{EA8DDEA0-1CD7-4440-A946-8DD21F75616B}" srcOrd="14" destOrd="0" presId="urn:microsoft.com/office/officeart/2005/8/layout/equation2"/>
    <dgm:cxn modelId="{4CE9D9A1-0356-4A25-BDD9-CA56CED62DD5}" type="presParOf" srcId="{C494A689-3741-480E-94D6-1530D8B8A9EB}" destId="{7962E9A5-3AD9-46DC-AFB4-1DAE15B39FC0}" srcOrd="15" destOrd="0" presId="urn:microsoft.com/office/officeart/2005/8/layout/equation2"/>
    <dgm:cxn modelId="{EF53B35E-CE09-4866-B955-F5FB65ADA5FA}" type="presParOf" srcId="{C494A689-3741-480E-94D6-1530D8B8A9EB}" destId="{1D47642B-BFF9-420F-86A0-3EE741FF2941}" srcOrd="16" destOrd="0" presId="urn:microsoft.com/office/officeart/2005/8/layout/equation2"/>
    <dgm:cxn modelId="{6F534521-1F65-48EC-BE1C-272F7155D8BA}" type="presParOf" srcId="{CBAC07FD-F582-4E59-B598-3C2B7B10E60B}" destId="{581A71EC-38BD-48AC-8787-E60FDD620615}" srcOrd="1" destOrd="0" presId="urn:microsoft.com/office/officeart/2005/8/layout/equation2"/>
    <dgm:cxn modelId="{2A04C657-36B0-43EA-9884-2AF5AD4EFBFD}" type="presParOf" srcId="{581A71EC-38BD-48AC-8787-E60FDD620615}" destId="{9148E9F5-B364-402C-A582-E1F7F1F6A5B4}" srcOrd="0" destOrd="0" presId="urn:microsoft.com/office/officeart/2005/8/layout/equation2"/>
    <dgm:cxn modelId="{68836819-3FD1-411B-959C-7D337442EA4F}" type="presParOf" srcId="{CBAC07FD-F582-4E59-B598-3C2B7B10E60B}" destId="{65F9486E-9BE5-4F1E-A5F6-EA19B7A8562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B09427-6CAA-472A-B3F0-862AA91E2D56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93A5C-8C92-424B-8FE6-A3A9FE33755B}">
      <dgm:prSet/>
      <dgm:spPr/>
      <dgm:t>
        <a:bodyPr/>
        <a:lstStyle/>
        <a:p>
          <a:r>
            <a:rPr lang="en-US" dirty="0"/>
            <a:t>Math:</a:t>
          </a:r>
        </a:p>
      </dgm:t>
    </dgm:pt>
    <dgm:pt modelId="{FEC8EBF1-468E-4165-B5C5-FB5212F76E16}" type="parTrans" cxnId="{0C60231E-28BD-44CF-B9DB-5DDFAF9A1ABB}">
      <dgm:prSet/>
      <dgm:spPr/>
      <dgm:t>
        <a:bodyPr/>
        <a:lstStyle/>
        <a:p>
          <a:endParaRPr lang="en-US"/>
        </a:p>
      </dgm:t>
    </dgm:pt>
    <dgm:pt modelId="{BCF1C79D-1FBB-4CDE-8E2C-3485B86ED3AA}" type="sibTrans" cxnId="{0C60231E-28BD-44CF-B9DB-5DDFAF9A1ABB}">
      <dgm:prSet/>
      <dgm:spPr/>
      <dgm:t>
        <a:bodyPr/>
        <a:lstStyle/>
        <a:p>
          <a:endParaRPr lang="en-US"/>
        </a:p>
      </dgm:t>
    </dgm:pt>
    <dgm:pt modelId="{9037847B-1B66-492F-B968-916294A5E6CE}">
      <dgm:prSet/>
      <dgm:spPr/>
      <dgm:t>
        <a:bodyPr/>
        <a:lstStyle/>
        <a:p>
          <a:r>
            <a:rPr lang="en-US" dirty="0"/>
            <a:t>Physics: </a:t>
          </a:r>
        </a:p>
      </dgm:t>
    </dgm:pt>
    <dgm:pt modelId="{65233B64-116C-444B-BBEE-F0C205B46D1A}" type="parTrans" cxnId="{142CBB83-D01C-41C0-80BF-C8DA13891696}">
      <dgm:prSet/>
      <dgm:spPr/>
      <dgm:t>
        <a:bodyPr/>
        <a:lstStyle/>
        <a:p>
          <a:endParaRPr lang="en-US"/>
        </a:p>
      </dgm:t>
    </dgm:pt>
    <dgm:pt modelId="{B5FDED1A-9831-405A-86F6-21CF0F08E504}" type="sibTrans" cxnId="{142CBB83-D01C-41C0-80BF-C8DA13891696}">
      <dgm:prSet/>
      <dgm:spPr/>
      <dgm:t>
        <a:bodyPr/>
        <a:lstStyle/>
        <a:p>
          <a:endParaRPr lang="en-US"/>
        </a:p>
      </dgm:t>
    </dgm:pt>
    <dgm:pt modelId="{94456D08-52DA-4FC9-95AB-EBE2047804F2}">
      <dgm:prSet/>
      <dgm:spPr/>
      <dgm:t>
        <a:bodyPr/>
        <a:lstStyle/>
        <a:p>
          <a:r>
            <a:rPr lang="en-US" dirty="0"/>
            <a:t>Chemistry: </a:t>
          </a:r>
        </a:p>
      </dgm:t>
    </dgm:pt>
    <dgm:pt modelId="{9E8E3A59-6419-4800-999C-3CC72588B554}" type="parTrans" cxnId="{6DF9F7D8-5CF4-4FA4-8C83-9C072837F4DA}">
      <dgm:prSet/>
      <dgm:spPr/>
      <dgm:t>
        <a:bodyPr/>
        <a:lstStyle/>
        <a:p>
          <a:endParaRPr lang="en-US"/>
        </a:p>
      </dgm:t>
    </dgm:pt>
    <dgm:pt modelId="{472B23CF-9582-44E9-BEE3-8A794B8381D0}" type="sibTrans" cxnId="{6DF9F7D8-5CF4-4FA4-8C83-9C072837F4DA}">
      <dgm:prSet/>
      <dgm:spPr/>
      <dgm:t>
        <a:bodyPr/>
        <a:lstStyle/>
        <a:p>
          <a:endParaRPr lang="en-US"/>
        </a:p>
      </dgm:t>
    </dgm:pt>
    <dgm:pt modelId="{F855D9F1-2EDB-4D0F-B026-2E8D329C8870}">
      <dgm:prSet/>
      <dgm:spPr/>
      <dgm:t>
        <a:bodyPr/>
        <a:lstStyle/>
        <a:p>
          <a:r>
            <a:rPr lang="en-US" dirty="0"/>
            <a:t>Biology: </a:t>
          </a:r>
        </a:p>
      </dgm:t>
    </dgm:pt>
    <dgm:pt modelId="{DF08C3EF-E000-4DFA-8A75-9F74EAE59F35}" type="parTrans" cxnId="{0C64EB43-97DB-423B-8BBC-339291E63A1F}">
      <dgm:prSet/>
      <dgm:spPr/>
      <dgm:t>
        <a:bodyPr/>
        <a:lstStyle/>
        <a:p>
          <a:endParaRPr lang="en-US"/>
        </a:p>
      </dgm:t>
    </dgm:pt>
    <dgm:pt modelId="{23546FAC-BA9C-4CAF-91A6-76AD3D4F1C4A}" type="sibTrans" cxnId="{0C64EB43-97DB-423B-8BBC-339291E63A1F}">
      <dgm:prSet/>
      <dgm:spPr/>
      <dgm:t>
        <a:bodyPr/>
        <a:lstStyle/>
        <a:p>
          <a:endParaRPr lang="en-US"/>
        </a:p>
      </dgm:t>
    </dgm:pt>
    <dgm:pt modelId="{9981A8B8-2C2B-48C5-979C-256BB72E98B3}">
      <dgm:prSet/>
      <dgm:spPr/>
      <dgm:t>
        <a:bodyPr/>
        <a:lstStyle/>
        <a:p>
          <a:r>
            <a:rPr lang="en-US" dirty="0"/>
            <a:t>English: </a:t>
          </a:r>
        </a:p>
      </dgm:t>
    </dgm:pt>
    <dgm:pt modelId="{6B029288-A3B3-456F-BAB4-E22D4904B68A}" type="parTrans" cxnId="{7FEA6A5C-DA2D-4624-91D8-2D1FCCC954DE}">
      <dgm:prSet/>
      <dgm:spPr/>
      <dgm:t>
        <a:bodyPr/>
        <a:lstStyle/>
        <a:p>
          <a:endParaRPr lang="en-US"/>
        </a:p>
      </dgm:t>
    </dgm:pt>
    <dgm:pt modelId="{EF4D7528-BDC1-4800-998F-9842F6740692}" type="sibTrans" cxnId="{7FEA6A5C-DA2D-4624-91D8-2D1FCCC954DE}">
      <dgm:prSet/>
      <dgm:spPr/>
      <dgm:t>
        <a:bodyPr/>
        <a:lstStyle/>
        <a:p>
          <a:endParaRPr lang="en-US"/>
        </a:p>
      </dgm:t>
    </dgm:pt>
    <dgm:pt modelId="{83B1914E-DBEE-4B27-ACC1-D80D80EC2F92}">
      <dgm:prSet/>
      <dgm:spPr/>
      <dgm:t>
        <a:bodyPr/>
        <a:lstStyle/>
        <a:p>
          <a:r>
            <a:rPr lang="en-US" dirty="0"/>
            <a:t>!</a:t>
          </a:r>
        </a:p>
      </dgm:t>
    </dgm:pt>
    <dgm:pt modelId="{F470F550-4205-40AC-8BE4-B2201F2C0192}" type="parTrans" cxnId="{692136BE-3211-48BD-BBC2-FFF29D3A4C52}">
      <dgm:prSet/>
      <dgm:spPr/>
      <dgm:t>
        <a:bodyPr/>
        <a:lstStyle/>
        <a:p>
          <a:endParaRPr lang="en-US"/>
        </a:p>
      </dgm:t>
    </dgm:pt>
    <dgm:pt modelId="{202635EF-DCCA-474D-A825-091927BFA342}" type="sibTrans" cxnId="{692136BE-3211-48BD-BBC2-FFF29D3A4C52}">
      <dgm:prSet/>
      <dgm:spPr/>
      <dgm:t>
        <a:bodyPr/>
        <a:lstStyle/>
        <a:p>
          <a:endParaRPr lang="en-US"/>
        </a:p>
      </dgm:t>
    </dgm:pt>
    <dgm:pt modelId="{CBAC07FD-F582-4E59-B598-3C2B7B10E60B}" type="pres">
      <dgm:prSet presAssocID="{DCB09427-6CAA-472A-B3F0-862AA91E2D56}" presName="Name0" presStyleCnt="0">
        <dgm:presLayoutVars>
          <dgm:dir/>
          <dgm:resizeHandles val="exact"/>
        </dgm:presLayoutVars>
      </dgm:prSet>
      <dgm:spPr/>
    </dgm:pt>
    <dgm:pt modelId="{C494A689-3741-480E-94D6-1530D8B8A9EB}" type="pres">
      <dgm:prSet presAssocID="{DCB09427-6CAA-472A-B3F0-862AA91E2D56}" presName="vNodes" presStyleCnt="0"/>
      <dgm:spPr/>
    </dgm:pt>
    <dgm:pt modelId="{79D25A6B-7140-49CB-9E2E-CB643BC495AE}" type="pres">
      <dgm:prSet presAssocID="{3EF93A5C-8C92-424B-8FE6-A3A9FE33755B}" presName="node" presStyleLbl="node1" presStyleIdx="0" presStyleCnt="6">
        <dgm:presLayoutVars>
          <dgm:bulletEnabled val="1"/>
        </dgm:presLayoutVars>
      </dgm:prSet>
      <dgm:spPr/>
    </dgm:pt>
    <dgm:pt modelId="{5704FED0-B6BE-4418-93F2-03DAB398E3E2}" type="pres">
      <dgm:prSet presAssocID="{BCF1C79D-1FBB-4CDE-8E2C-3485B86ED3AA}" presName="spacerT" presStyleCnt="0"/>
      <dgm:spPr/>
    </dgm:pt>
    <dgm:pt modelId="{353DAE0F-8F11-410F-BBAD-61D9A8A003C3}" type="pres">
      <dgm:prSet presAssocID="{BCF1C79D-1FBB-4CDE-8E2C-3485B86ED3AA}" presName="sibTrans" presStyleLbl="sibTrans2D1" presStyleIdx="0" presStyleCnt="5"/>
      <dgm:spPr/>
    </dgm:pt>
    <dgm:pt modelId="{55FD58AD-26B9-4F8E-8C2F-B456CCB0106B}" type="pres">
      <dgm:prSet presAssocID="{BCF1C79D-1FBB-4CDE-8E2C-3485B86ED3AA}" presName="spacerB" presStyleCnt="0"/>
      <dgm:spPr/>
    </dgm:pt>
    <dgm:pt modelId="{25DEC155-FADE-429D-BC7F-F7F0929562DF}" type="pres">
      <dgm:prSet presAssocID="{9037847B-1B66-492F-B968-916294A5E6CE}" presName="node" presStyleLbl="node1" presStyleIdx="1" presStyleCnt="6">
        <dgm:presLayoutVars>
          <dgm:bulletEnabled val="1"/>
        </dgm:presLayoutVars>
      </dgm:prSet>
      <dgm:spPr/>
    </dgm:pt>
    <dgm:pt modelId="{D76CBCA0-A7EC-436C-BAE2-82D780AF805F}" type="pres">
      <dgm:prSet presAssocID="{B5FDED1A-9831-405A-86F6-21CF0F08E504}" presName="spacerT" presStyleCnt="0"/>
      <dgm:spPr/>
    </dgm:pt>
    <dgm:pt modelId="{57B9FEA4-EC23-4F39-B0DB-F46A657847B0}" type="pres">
      <dgm:prSet presAssocID="{B5FDED1A-9831-405A-86F6-21CF0F08E504}" presName="sibTrans" presStyleLbl="sibTrans2D1" presStyleIdx="1" presStyleCnt="5"/>
      <dgm:spPr/>
    </dgm:pt>
    <dgm:pt modelId="{1A29FE1A-27BC-4ADE-B352-179C4658860C}" type="pres">
      <dgm:prSet presAssocID="{B5FDED1A-9831-405A-86F6-21CF0F08E504}" presName="spacerB" presStyleCnt="0"/>
      <dgm:spPr/>
    </dgm:pt>
    <dgm:pt modelId="{6153A50E-D912-464D-9BD2-C226D0F088DD}" type="pres">
      <dgm:prSet presAssocID="{94456D08-52DA-4FC9-95AB-EBE2047804F2}" presName="node" presStyleLbl="node1" presStyleIdx="2" presStyleCnt="6">
        <dgm:presLayoutVars>
          <dgm:bulletEnabled val="1"/>
        </dgm:presLayoutVars>
      </dgm:prSet>
      <dgm:spPr/>
    </dgm:pt>
    <dgm:pt modelId="{97A9AAF2-38D3-4FEA-9516-651E3E432BBB}" type="pres">
      <dgm:prSet presAssocID="{472B23CF-9582-44E9-BEE3-8A794B8381D0}" presName="spacerT" presStyleCnt="0"/>
      <dgm:spPr/>
    </dgm:pt>
    <dgm:pt modelId="{872802F8-7833-4BF3-83AF-F0E16162AA9E}" type="pres">
      <dgm:prSet presAssocID="{472B23CF-9582-44E9-BEE3-8A794B8381D0}" presName="sibTrans" presStyleLbl="sibTrans2D1" presStyleIdx="2" presStyleCnt="5"/>
      <dgm:spPr/>
    </dgm:pt>
    <dgm:pt modelId="{D48979FC-D851-4DDC-87A9-A640C5413761}" type="pres">
      <dgm:prSet presAssocID="{472B23CF-9582-44E9-BEE3-8A794B8381D0}" presName="spacerB" presStyleCnt="0"/>
      <dgm:spPr/>
    </dgm:pt>
    <dgm:pt modelId="{39E9CEA0-042B-4ADD-B25C-3834D1AE1D0D}" type="pres">
      <dgm:prSet presAssocID="{F855D9F1-2EDB-4D0F-B026-2E8D329C8870}" presName="node" presStyleLbl="node1" presStyleIdx="3" presStyleCnt="6">
        <dgm:presLayoutVars>
          <dgm:bulletEnabled val="1"/>
        </dgm:presLayoutVars>
      </dgm:prSet>
      <dgm:spPr/>
    </dgm:pt>
    <dgm:pt modelId="{7574DEAE-ABE8-4B3B-A660-C469CA968793}" type="pres">
      <dgm:prSet presAssocID="{23546FAC-BA9C-4CAF-91A6-76AD3D4F1C4A}" presName="spacerT" presStyleCnt="0"/>
      <dgm:spPr/>
    </dgm:pt>
    <dgm:pt modelId="{EA8DDEA0-1CD7-4440-A946-8DD21F75616B}" type="pres">
      <dgm:prSet presAssocID="{23546FAC-BA9C-4CAF-91A6-76AD3D4F1C4A}" presName="sibTrans" presStyleLbl="sibTrans2D1" presStyleIdx="3" presStyleCnt="5"/>
      <dgm:spPr/>
    </dgm:pt>
    <dgm:pt modelId="{7962E9A5-3AD9-46DC-AFB4-1DAE15B39FC0}" type="pres">
      <dgm:prSet presAssocID="{23546FAC-BA9C-4CAF-91A6-76AD3D4F1C4A}" presName="spacerB" presStyleCnt="0"/>
      <dgm:spPr/>
    </dgm:pt>
    <dgm:pt modelId="{1D47642B-BFF9-420F-86A0-3EE741FF2941}" type="pres">
      <dgm:prSet presAssocID="{9981A8B8-2C2B-48C5-979C-256BB72E98B3}" presName="node" presStyleLbl="node1" presStyleIdx="4" presStyleCnt="6">
        <dgm:presLayoutVars>
          <dgm:bulletEnabled val="1"/>
        </dgm:presLayoutVars>
      </dgm:prSet>
      <dgm:spPr/>
    </dgm:pt>
    <dgm:pt modelId="{581A71EC-38BD-48AC-8787-E60FDD620615}" type="pres">
      <dgm:prSet presAssocID="{DCB09427-6CAA-472A-B3F0-862AA91E2D56}" presName="sibTransLast" presStyleLbl="sibTrans2D1" presStyleIdx="4" presStyleCnt="5"/>
      <dgm:spPr/>
    </dgm:pt>
    <dgm:pt modelId="{9148E9F5-B364-402C-A582-E1F7F1F6A5B4}" type="pres">
      <dgm:prSet presAssocID="{DCB09427-6CAA-472A-B3F0-862AA91E2D56}" presName="connectorText" presStyleLbl="sibTrans2D1" presStyleIdx="4" presStyleCnt="5"/>
      <dgm:spPr/>
    </dgm:pt>
    <dgm:pt modelId="{65F9486E-9BE5-4F1E-A5F6-EA19B7A85629}" type="pres">
      <dgm:prSet presAssocID="{DCB09427-6CAA-472A-B3F0-862AA91E2D56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0C60231E-28BD-44CF-B9DB-5DDFAF9A1ABB}" srcId="{DCB09427-6CAA-472A-B3F0-862AA91E2D56}" destId="{3EF93A5C-8C92-424B-8FE6-A3A9FE33755B}" srcOrd="0" destOrd="0" parTransId="{FEC8EBF1-468E-4165-B5C5-FB5212F76E16}" sibTransId="{BCF1C79D-1FBB-4CDE-8E2C-3485B86ED3AA}"/>
    <dgm:cxn modelId="{447E5124-A103-4E56-9443-E38EF76E5082}" type="presOf" srcId="{9037847B-1B66-492F-B968-916294A5E6CE}" destId="{25DEC155-FADE-429D-BC7F-F7F0929562DF}" srcOrd="0" destOrd="0" presId="urn:microsoft.com/office/officeart/2005/8/layout/equation2"/>
    <dgm:cxn modelId="{AE732A28-51C8-4C44-9799-EC98B2E2BFD5}" type="presOf" srcId="{83B1914E-DBEE-4B27-ACC1-D80D80EC2F92}" destId="{65F9486E-9BE5-4F1E-A5F6-EA19B7A85629}" srcOrd="0" destOrd="0" presId="urn:microsoft.com/office/officeart/2005/8/layout/equation2"/>
    <dgm:cxn modelId="{B1D54137-03AA-46F6-B5EE-0E754316115F}" type="presOf" srcId="{BCF1C79D-1FBB-4CDE-8E2C-3485B86ED3AA}" destId="{353DAE0F-8F11-410F-BBAD-61D9A8A003C3}" srcOrd="0" destOrd="0" presId="urn:microsoft.com/office/officeart/2005/8/layout/equation2"/>
    <dgm:cxn modelId="{7FEA6A5C-DA2D-4624-91D8-2D1FCCC954DE}" srcId="{DCB09427-6CAA-472A-B3F0-862AA91E2D56}" destId="{9981A8B8-2C2B-48C5-979C-256BB72E98B3}" srcOrd="4" destOrd="0" parTransId="{6B029288-A3B3-456F-BAB4-E22D4904B68A}" sibTransId="{EF4D7528-BDC1-4800-998F-9842F6740692}"/>
    <dgm:cxn modelId="{0C64EB43-97DB-423B-8BBC-339291E63A1F}" srcId="{DCB09427-6CAA-472A-B3F0-862AA91E2D56}" destId="{F855D9F1-2EDB-4D0F-B026-2E8D329C8870}" srcOrd="3" destOrd="0" parTransId="{DF08C3EF-E000-4DFA-8A75-9F74EAE59F35}" sibTransId="{23546FAC-BA9C-4CAF-91A6-76AD3D4F1C4A}"/>
    <dgm:cxn modelId="{E0CD0945-DDAD-4F58-B79B-0103ABFC629C}" type="presOf" srcId="{EF4D7528-BDC1-4800-998F-9842F6740692}" destId="{581A71EC-38BD-48AC-8787-E60FDD620615}" srcOrd="0" destOrd="0" presId="urn:microsoft.com/office/officeart/2005/8/layout/equation2"/>
    <dgm:cxn modelId="{718C9346-6EF2-44B6-9505-98ABB311C0AD}" type="presOf" srcId="{9981A8B8-2C2B-48C5-979C-256BB72E98B3}" destId="{1D47642B-BFF9-420F-86A0-3EE741FF2941}" srcOrd="0" destOrd="0" presId="urn:microsoft.com/office/officeart/2005/8/layout/equation2"/>
    <dgm:cxn modelId="{D775244C-A8B9-419F-A2CA-B9C5F6F967D5}" type="presOf" srcId="{B5FDED1A-9831-405A-86F6-21CF0F08E504}" destId="{57B9FEA4-EC23-4F39-B0DB-F46A657847B0}" srcOrd="0" destOrd="0" presId="urn:microsoft.com/office/officeart/2005/8/layout/equation2"/>
    <dgm:cxn modelId="{B0E12481-0C0D-4C80-97E5-E772DF128341}" type="presOf" srcId="{3EF93A5C-8C92-424B-8FE6-A3A9FE33755B}" destId="{79D25A6B-7140-49CB-9E2E-CB643BC495AE}" srcOrd="0" destOrd="0" presId="urn:microsoft.com/office/officeart/2005/8/layout/equation2"/>
    <dgm:cxn modelId="{142CBB83-D01C-41C0-80BF-C8DA13891696}" srcId="{DCB09427-6CAA-472A-B3F0-862AA91E2D56}" destId="{9037847B-1B66-492F-B968-916294A5E6CE}" srcOrd="1" destOrd="0" parTransId="{65233B64-116C-444B-BBEE-F0C205B46D1A}" sibTransId="{B5FDED1A-9831-405A-86F6-21CF0F08E504}"/>
    <dgm:cxn modelId="{60206D8F-0BFB-476C-9BD2-BB0766622A90}" type="presOf" srcId="{DCB09427-6CAA-472A-B3F0-862AA91E2D56}" destId="{CBAC07FD-F582-4E59-B598-3C2B7B10E60B}" srcOrd="0" destOrd="0" presId="urn:microsoft.com/office/officeart/2005/8/layout/equation2"/>
    <dgm:cxn modelId="{258C4393-BF6F-4E73-B680-98410A2F93C3}" type="presOf" srcId="{EF4D7528-BDC1-4800-998F-9842F6740692}" destId="{9148E9F5-B364-402C-A582-E1F7F1F6A5B4}" srcOrd="1" destOrd="0" presId="urn:microsoft.com/office/officeart/2005/8/layout/equation2"/>
    <dgm:cxn modelId="{B60DCBA0-ABE9-400F-968E-FFC29A6FB664}" type="presOf" srcId="{F855D9F1-2EDB-4D0F-B026-2E8D329C8870}" destId="{39E9CEA0-042B-4ADD-B25C-3834D1AE1D0D}" srcOrd="0" destOrd="0" presId="urn:microsoft.com/office/officeart/2005/8/layout/equation2"/>
    <dgm:cxn modelId="{CEF3B5A6-B4B3-4748-987B-0F3DF6EA9E0A}" type="presOf" srcId="{472B23CF-9582-44E9-BEE3-8A794B8381D0}" destId="{872802F8-7833-4BF3-83AF-F0E16162AA9E}" srcOrd="0" destOrd="0" presId="urn:microsoft.com/office/officeart/2005/8/layout/equation2"/>
    <dgm:cxn modelId="{CA5CEBBD-FF82-48DC-969A-2E858718B1D6}" type="presOf" srcId="{23546FAC-BA9C-4CAF-91A6-76AD3D4F1C4A}" destId="{EA8DDEA0-1CD7-4440-A946-8DD21F75616B}" srcOrd="0" destOrd="0" presId="urn:microsoft.com/office/officeart/2005/8/layout/equation2"/>
    <dgm:cxn modelId="{692136BE-3211-48BD-BBC2-FFF29D3A4C52}" srcId="{DCB09427-6CAA-472A-B3F0-862AA91E2D56}" destId="{83B1914E-DBEE-4B27-ACC1-D80D80EC2F92}" srcOrd="5" destOrd="0" parTransId="{F470F550-4205-40AC-8BE4-B2201F2C0192}" sibTransId="{202635EF-DCCA-474D-A825-091927BFA342}"/>
    <dgm:cxn modelId="{3F6EAED5-E327-45F6-B7A9-5FB1946CC767}" type="presOf" srcId="{94456D08-52DA-4FC9-95AB-EBE2047804F2}" destId="{6153A50E-D912-464D-9BD2-C226D0F088DD}" srcOrd="0" destOrd="0" presId="urn:microsoft.com/office/officeart/2005/8/layout/equation2"/>
    <dgm:cxn modelId="{6DF9F7D8-5CF4-4FA4-8C83-9C072837F4DA}" srcId="{DCB09427-6CAA-472A-B3F0-862AA91E2D56}" destId="{94456D08-52DA-4FC9-95AB-EBE2047804F2}" srcOrd="2" destOrd="0" parTransId="{9E8E3A59-6419-4800-999C-3CC72588B554}" sibTransId="{472B23CF-9582-44E9-BEE3-8A794B8381D0}"/>
    <dgm:cxn modelId="{28724CED-5C60-4EB5-9AD1-9D3998068561}" type="presParOf" srcId="{CBAC07FD-F582-4E59-B598-3C2B7B10E60B}" destId="{C494A689-3741-480E-94D6-1530D8B8A9EB}" srcOrd="0" destOrd="0" presId="urn:microsoft.com/office/officeart/2005/8/layout/equation2"/>
    <dgm:cxn modelId="{103D6224-14F3-4738-9019-C94869C0C1F6}" type="presParOf" srcId="{C494A689-3741-480E-94D6-1530D8B8A9EB}" destId="{79D25A6B-7140-49CB-9E2E-CB643BC495AE}" srcOrd="0" destOrd="0" presId="urn:microsoft.com/office/officeart/2005/8/layout/equation2"/>
    <dgm:cxn modelId="{01D16853-DF11-4269-88E3-09E3F86D10CC}" type="presParOf" srcId="{C494A689-3741-480E-94D6-1530D8B8A9EB}" destId="{5704FED0-B6BE-4418-93F2-03DAB398E3E2}" srcOrd="1" destOrd="0" presId="urn:microsoft.com/office/officeart/2005/8/layout/equation2"/>
    <dgm:cxn modelId="{02397B47-ACCB-4792-B5F0-F0ED64C9C04A}" type="presParOf" srcId="{C494A689-3741-480E-94D6-1530D8B8A9EB}" destId="{353DAE0F-8F11-410F-BBAD-61D9A8A003C3}" srcOrd="2" destOrd="0" presId="urn:microsoft.com/office/officeart/2005/8/layout/equation2"/>
    <dgm:cxn modelId="{D7A1A2C0-1DF5-4FD3-8797-F368FFD17293}" type="presParOf" srcId="{C494A689-3741-480E-94D6-1530D8B8A9EB}" destId="{55FD58AD-26B9-4F8E-8C2F-B456CCB0106B}" srcOrd="3" destOrd="0" presId="urn:microsoft.com/office/officeart/2005/8/layout/equation2"/>
    <dgm:cxn modelId="{A2238472-EBCA-46E5-9155-8EC6665DD79C}" type="presParOf" srcId="{C494A689-3741-480E-94D6-1530D8B8A9EB}" destId="{25DEC155-FADE-429D-BC7F-F7F0929562DF}" srcOrd="4" destOrd="0" presId="urn:microsoft.com/office/officeart/2005/8/layout/equation2"/>
    <dgm:cxn modelId="{3A251C05-04F9-4426-8438-B730DD4FDC7B}" type="presParOf" srcId="{C494A689-3741-480E-94D6-1530D8B8A9EB}" destId="{D76CBCA0-A7EC-436C-BAE2-82D780AF805F}" srcOrd="5" destOrd="0" presId="urn:microsoft.com/office/officeart/2005/8/layout/equation2"/>
    <dgm:cxn modelId="{F0E6BF7D-37F1-4552-8FE8-8CAB462CFBFC}" type="presParOf" srcId="{C494A689-3741-480E-94D6-1530D8B8A9EB}" destId="{57B9FEA4-EC23-4F39-B0DB-F46A657847B0}" srcOrd="6" destOrd="0" presId="urn:microsoft.com/office/officeart/2005/8/layout/equation2"/>
    <dgm:cxn modelId="{9F47C95B-8AE8-401D-B956-7B1022CDFE8C}" type="presParOf" srcId="{C494A689-3741-480E-94D6-1530D8B8A9EB}" destId="{1A29FE1A-27BC-4ADE-B352-179C4658860C}" srcOrd="7" destOrd="0" presId="urn:microsoft.com/office/officeart/2005/8/layout/equation2"/>
    <dgm:cxn modelId="{CD9F8463-767D-43F2-890C-F5CB466DE5A3}" type="presParOf" srcId="{C494A689-3741-480E-94D6-1530D8B8A9EB}" destId="{6153A50E-D912-464D-9BD2-C226D0F088DD}" srcOrd="8" destOrd="0" presId="urn:microsoft.com/office/officeart/2005/8/layout/equation2"/>
    <dgm:cxn modelId="{CF8B1FFD-5EA7-4F05-941F-D6299B20483F}" type="presParOf" srcId="{C494A689-3741-480E-94D6-1530D8B8A9EB}" destId="{97A9AAF2-38D3-4FEA-9516-651E3E432BBB}" srcOrd="9" destOrd="0" presId="urn:microsoft.com/office/officeart/2005/8/layout/equation2"/>
    <dgm:cxn modelId="{06159897-3B03-47F9-AF5E-726B4CD3B047}" type="presParOf" srcId="{C494A689-3741-480E-94D6-1530D8B8A9EB}" destId="{872802F8-7833-4BF3-83AF-F0E16162AA9E}" srcOrd="10" destOrd="0" presId="urn:microsoft.com/office/officeart/2005/8/layout/equation2"/>
    <dgm:cxn modelId="{B3CD1119-B635-494E-8D6B-3BEABE32445C}" type="presParOf" srcId="{C494A689-3741-480E-94D6-1530D8B8A9EB}" destId="{D48979FC-D851-4DDC-87A9-A640C5413761}" srcOrd="11" destOrd="0" presId="urn:microsoft.com/office/officeart/2005/8/layout/equation2"/>
    <dgm:cxn modelId="{36B6CE22-5E6B-442C-BAA6-137C97BB0F85}" type="presParOf" srcId="{C494A689-3741-480E-94D6-1530D8B8A9EB}" destId="{39E9CEA0-042B-4ADD-B25C-3834D1AE1D0D}" srcOrd="12" destOrd="0" presId="urn:microsoft.com/office/officeart/2005/8/layout/equation2"/>
    <dgm:cxn modelId="{6657CD1A-68BC-413C-8455-C7EAF2777E25}" type="presParOf" srcId="{C494A689-3741-480E-94D6-1530D8B8A9EB}" destId="{7574DEAE-ABE8-4B3B-A660-C469CA968793}" srcOrd="13" destOrd="0" presId="urn:microsoft.com/office/officeart/2005/8/layout/equation2"/>
    <dgm:cxn modelId="{74DA4AED-023E-46F2-9346-A89DB3701032}" type="presParOf" srcId="{C494A689-3741-480E-94D6-1530D8B8A9EB}" destId="{EA8DDEA0-1CD7-4440-A946-8DD21F75616B}" srcOrd="14" destOrd="0" presId="urn:microsoft.com/office/officeart/2005/8/layout/equation2"/>
    <dgm:cxn modelId="{4CE9D9A1-0356-4A25-BDD9-CA56CED62DD5}" type="presParOf" srcId="{C494A689-3741-480E-94D6-1530D8B8A9EB}" destId="{7962E9A5-3AD9-46DC-AFB4-1DAE15B39FC0}" srcOrd="15" destOrd="0" presId="urn:microsoft.com/office/officeart/2005/8/layout/equation2"/>
    <dgm:cxn modelId="{EF53B35E-CE09-4866-B955-F5FB65ADA5FA}" type="presParOf" srcId="{C494A689-3741-480E-94D6-1530D8B8A9EB}" destId="{1D47642B-BFF9-420F-86A0-3EE741FF2941}" srcOrd="16" destOrd="0" presId="urn:microsoft.com/office/officeart/2005/8/layout/equation2"/>
    <dgm:cxn modelId="{6F534521-1F65-48EC-BE1C-272F7155D8BA}" type="presParOf" srcId="{CBAC07FD-F582-4E59-B598-3C2B7B10E60B}" destId="{581A71EC-38BD-48AC-8787-E60FDD620615}" srcOrd="1" destOrd="0" presId="urn:microsoft.com/office/officeart/2005/8/layout/equation2"/>
    <dgm:cxn modelId="{2A04C657-36B0-43EA-9884-2AF5AD4EFBFD}" type="presParOf" srcId="{581A71EC-38BD-48AC-8787-E60FDD620615}" destId="{9148E9F5-B364-402C-A582-E1F7F1F6A5B4}" srcOrd="0" destOrd="0" presId="urn:microsoft.com/office/officeart/2005/8/layout/equation2"/>
    <dgm:cxn modelId="{68836819-3FD1-411B-959C-7D337442EA4F}" type="presParOf" srcId="{CBAC07FD-F582-4E59-B598-3C2B7B10E60B}" destId="{65F9486E-9BE5-4F1E-A5F6-EA19B7A8562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CB09427-6CAA-472A-B3F0-862AA91E2D56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93A5C-8C92-424B-8FE6-A3A9FE33755B}">
      <dgm:prSet/>
      <dgm:spPr/>
      <dgm:t>
        <a:bodyPr/>
        <a:lstStyle/>
        <a:p>
          <a:r>
            <a:rPr lang="en-US" dirty="0"/>
            <a:t>Math:78</a:t>
          </a:r>
        </a:p>
      </dgm:t>
    </dgm:pt>
    <dgm:pt modelId="{FEC8EBF1-468E-4165-B5C5-FB5212F76E16}" type="parTrans" cxnId="{0C60231E-28BD-44CF-B9DB-5DDFAF9A1ABB}">
      <dgm:prSet/>
      <dgm:spPr/>
      <dgm:t>
        <a:bodyPr/>
        <a:lstStyle/>
        <a:p>
          <a:endParaRPr lang="en-US"/>
        </a:p>
      </dgm:t>
    </dgm:pt>
    <dgm:pt modelId="{BCF1C79D-1FBB-4CDE-8E2C-3485B86ED3AA}" type="sibTrans" cxnId="{0C60231E-28BD-44CF-B9DB-5DDFAF9A1ABB}">
      <dgm:prSet/>
      <dgm:spPr/>
      <dgm:t>
        <a:bodyPr/>
        <a:lstStyle/>
        <a:p>
          <a:endParaRPr lang="en-US"/>
        </a:p>
      </dgm:t>
    </dgm:pt>
    <dgm:pt modelId="{9037847B-1B66-492F-B968-916294A5E6CE}">
      <dgm:prSet/>
      <dgm:spPr/>
      <dgm:t>
        <a:bodyPr/>
        <a:lstStyle/>
        <a:p>
          <a:r>
            <a:rPr lang="en-US" dirty="0"/>
            <a:t>Physics: 56</a:t>
          </a:r>
        </a:p>
      </dgm:t>
    </dgm:pt>
    <dgm:pt modelId="{65233B64-116C-444B-BBEE-F0C205B46D1A}" type="parTrans" cxnId="{142CBB83-D01C-41C0-80BF-C8DA13891696}">
      <dgm:prSet/>
      <dgm:spPr/>
      <dgm:t>
        <a:bodyPr/>
        <a:lstStyle/>
        <a:p>
          <a:endParaRPr lang="en-US"/>
        </a:p>
      </dgm:t>
    </dgm:pt>
    <dgm:pt modelId="{B5FDED1A-9831-405A-86F6-21CF0F08E504}" type="sibTrans" cxnId="{142CBB83-D01C-41C0-80BF-C8DA13891696}">
      <dgm:prSet/>
      <dgm:spPr/>
      <dgm:t>
        <a:bodyPr/>
        <a:lstStyle/>
        <a:p>
          <a:endParaRPr lang="en-US"/>
        </a:p>
      </dgm:t>
    </dgm:pt>
    <dgm:pt modelId="{94456D08-52DA-4FC9-95AB-EBE2047804F2}">
      <dgm:prSet/>
      <dgm:spPr/>
      <dgm:t>
        <a:bodyPr/>
        <a:lstStyle/>
        <a:p>
          <a:r>
            <a:rPr lang="en-US" dirty="0"/>
            <a:t>Chemistry: 65</a:t>
          </a:r>
        </a:p>
      </dgm:t>
    </dgm:pt>
    <dgm:pt modelId="{9E8E3A59-6419-4800-999C-3CC72588B554}" type="parTrans" cxnId="{6DF9F7D8-5CF4-4FA4-8C83-9C072837F4DA}">
      <dgm:prSet/>
      <dgm:spPr/>
      <dgm:t>
        <a:bodyPr/>
        <a:lstStyle/>
        <a:p>
          <a:endParaRPr lang="en-US"/>
        </a:p>
      </dgm:t>
    </dgm:pt>
    <dgm:pt modelId="{472B23CF-9582-44E9-BEE3-8A794B8381D0}" type="sibTrans" cxnId="{6DF9F7D8-5CF4-4FA4-8C83-9C072837F4DA}">
      <dgm:prSet/>
      <dgm:spPr/>
      <dgm:t>
        <a:bodyPr/>
        <a:lstStyle/>
        <a:p>
          <a:endParaRPr lang="en-US"/>
        </a:p>
      </dgm:t>
    </dgm:pt>
    <dgm:pt modelId="{F855D9F1-2EDB-4D0F-B026-2E8D329C8870}">
      <dgm:prSet/>
      <dgm:spPr/>
      <dgm:t>
        <a:bodyPr/>
        <a:lstStyle/>
        <a:p>
          <a:r>
            <a:rPr lang="en-US" dirty="0"/>
            <a:t>Biology: 83</a:t>
          </a:r>
        </a:p>
      </dgm:t>
    </dgm:pt>
    <dgm:pt modelId="{DF08C3EF-E000-4DFA-8A75-9F74EAE59F35}" type="parTrans" cxnId="{0C64EB43-97DB-423B-8BBC-339291E63A1F}">
      <dgm:prSet/>
      <dgm:spPr/>
      <dgm:t>
        <a:bodyPr/>
        <a:lstStyle/>
        <a:p>
          <a:endParaRPr lang="en-US"/>
        </a:p>
      </dgm:t>
    </dgm:pt>
    <dgm:pt modelId="{23546FAC-BA9C-4CAF-91A6-76AD3D4F1C4A}" type="sibTrans" cxnId="{0C64EB43-97DB-423B-8BBC-339291E63A1F}">
      <dgm:prSet/>
      <dgm:spPr/>
      <dgm:t>
        <a:bodyPr/>
        <a:lstStyle/>
        <a:p>
          <a:endParaRPr lang="en-US"/>
        </a:p>
      </dgm:t>
    </dgm:pt>
    <dgm:pt modelId="{9981A8B8-2C2B-48C5-979C-256BB72E98B3}">
      <dgm:prSet/>
      <dgm:spPr/>
      <dgm:t>
        <a:bodyPr/>
        <a:lstStyle/>
        <a:p>
          <a:r>
            <a:rPr lang="en-US" dirty="0"/>
            <a:t>English: 66</a:t>
          </a:r>
        </a:p>
      </dgm:t>
    </dgm:pt>
    <dgm:pt modelId="{6B029288-A3B3-456F-BAB4-E22D4904B68A}" type="parTrans" cxnId="{7FEA6A5C-DA2D-4624-91D8-2D1FCCC954DE}">
      <dgm:prSet/>
      <dgm:spPr/>
      <dgm:t>
        <a:bodyPr/>
        <a:lstStyle/>
        <a:p>
          <a:endParaRPr lang="en-US"/>
        </a:p>
      </dgm:t>
    </dgm:pt>
    <dgm:pt modelId="{EF4D7528-BDC1-4800-998F-9842F6740692}" type="sibTrans" cxnId="{7FEA6A5C-DA2D-4624-91D8-2D1FCCC954DE}">
      <dgm:prSet/>
      <dgm:spPr/>
      <dgm:t>
        <a:bodyPr/>
        <a:lstStyle/>
        <a:p>
          <a:endParaRPr lang="en-US"/>
        </a:p>
      </dgm:t>
    </dgm:pt>
    <dgm:pt modelId="{83B1914E-DBEE-4B27-ACC1-D80D80EC2F92}">
      <dgm:prSet/>
      <dgm:spPr/>
      <dgm:t>
        <a:bodyPr/>
        <a:lstStyle/>
        <a:p>
          <a:r>
            <a:rPr lang="en-US" dirty="0"/>
            <a:t>Doctor</a:t>
          </a:r>
        </a:p>
      </dgm:t>
    </dgm:pt>
    <dgm:pt modelId="{F470F550-4205-40AC-8BE4-B2201F2C0192}" type="parTrans" cxnId="{692136BE-3211-48BD-BBC2-FFF29D3A4C52}">
      <dgm:prSet/>
      <dgm:spPr/>
      <dgm:t>
        <a:bodyPr/>
        <a:lstStyle/>
        <a:p>
          <a:endParaRPr lang="en-US"/>
        </a:p>
      </dgm:t>
    </dgm:pt>
    <dgm:pt modelId="{202635EF-DCCA-474D-A825-091927BFA342}" type="sibTrans" cxnId="{692136BE-3211-48BD-BBC2-FFF29D3A4C52}">
      <dgm:prSet/>
      <dgm:spPr/>
      <dgm:t>
        <a:bodyPr/>
        <a:lstStyle/>
        <a:p>
          <a:endParaRPr lang="en-US"/>
        </a:p>
      </dgm:t>
    </dgm:pt>
    <dgm:pt modelId="{CBAC07FD-F582-4E59-B598-3C2B7B10E60B}" type="pres">
      <dgm:prSet presAssocID="{DCB09427-6CAA-472A-B3F0-862AA91E2D56}" presName="Name0" presStyleCnt="0">
        <dgm:presLayoutVars>
          <dgm:dir/>
          <dgm:resizeHandles val="exact"/>
        </dgm:presLayoutVars>
      </dgm:prSet>
      <dgm:spPr/>
    </dgm:pt>
    <dgm:pt modelId="{C494A689-3741-480E-94D6-1530D8B8A9EB}" type="pres">
      <dgm:prSet presAssocID="{DCB09427-6CAA-472A-B3F0-862AA91E2D56}" presName="vNodes" presStyleCnt="0"/>
      <dgm:spPr/>
    </dgm:pt>
    <dgm:pt modelId="{79D25A6B-7140-49CB-9E2E-CB643BC495AE}" type="pres">
      <dgm:prSet presAssocID="{3EF93A5C-8C92-424B-8FE6-A3A9FE33755B}" presName="node" presStyleLbl="node1" presStyleIdx="0" presStyleCnt="6">
        <dgm:presLayoutVars>
          <dgm:bulletEnabled val="1"/>
        </dgm:presLayoutVars>
      </dgm:prSet>
      <dgm:spPr/>
    </dgm:pt>
    <dgm:pt modelId="{5704FED0-B6BE-4418-93F2-03DAB398E3E2}" type="pres">
      <dgm:prSet presAssocID="{BCF1C79D-1FBB-4CDE-8E2C-3485B86ED3AA}" presName="spacerT" presStyleCnt="0"/>
      <dgm:spPr/>
    </dgm:pt>
    <dgm:pt modelId="{353DAE0F-8F11-410F-BBAD-61D9A8A003C3}" type="pres">
      <dgm:prSet presAssocID="{BCF1C79D-1FBB-4CDE-8E2C-3485B86ED3AA}" presName="sibTrans" presStyleLbl="sibTrans2D1" presStyleIdx="0" presStyleCnt="5"/>
      <dgm:spPr/>
    </dgm:pt>
    <dgm:pt modelId="{55FD58AD-26B9-4F8E-8C2F-B456CCB0106B}" type="pres">
      <dgm:prSet presAssocID="{BCF1C79D-1FBB-4CDE-8E2C-3485B86ED3AA}" presName="spacerB" presStyleCnt="0"/>
      <dgm:spPr/>
    </dgm:pt>
    <dgm:pt modelId="{25DEC155-FADE-429D-BC7F-F7F0929562DF}" type="pres">
      <dgm:prSet presAssocID="{9037847B-1B66-492F-B968-916294A5E6CE}" presName="node" presStyleLbl="node1" presStyleIdx="1" presStyleCnt="6">
        <dgm:presLayoutVars>
          <dgm:bulletEnabled val="1"/>
        </dgm:presLayoutVars>
      </dgm:prSet>
      <dgm:spPr/>
    </dgm:pt>
    <dgm:pt modelId="{D76CBCA0-A7EC-436C-BAE2-82D780AF805F}" type="pres">
      <dgm:prSet presAssocID="{B5FDED1A-9831-405A-86F6-21CF0F08E504}" presName="spacerT" presStyleCnt="0"/>
      <dgm:spPr/>
    </dgm:pt>
    <dgm:pt modelId="{57B9FEA4-EC23-4F39-B0DB-F46A657847B0}" type="pres">
      <dgm:prSet presAssocID="{B5FDED1A-9831-405A-86F6-21CF0F08E504}" presName="sibTrans" presStyleLbl="sibTrans2D1" presStyleIdx="1" presStyleCnt="5"/>
      <dgm:spPr/>
    </dgm:pt>
    <dgm:pt modelId="{1A29FE1A-27BC-4ADE-B352-179C4658860C}" type="pres">
      <dgm:prSet presAssocID="{B5FDED1A-9831-405A-86F6-21CF0F08E504}" presName="spacerB" presStyleCnt="0"/>
      <dgm:spPr/>
    </dgm:pt>
    <dgm:pt modelId="{6153A50E-D912-464D-9BD2-C226D0F088DD}" type="pres">
      <dgm:prSet presAssocID="{94456D08-52DA-4FC9-95AB-EBE2047804F2}" presName="node" presStyleLbl="node1" presStyleIdx="2" presStyleCnt="6">
        <dgm:presLayoutVars>
          <dgm:bulletEnabled val="1"/>
        </dgm:presLayoutVars>
      </dgm:prSet>
      <dgm:spPr/>
    </dgm:pt>
    <dgm:pt modelId="{97A9AAF2-38D3-4FEA-9516-651E3E432BBB}" type="pres">
      <dgm:prSet presAssocID="{472B23CF-9582-44E9-BEE3-8A794B8381D0}" presName="spacerT" presStyleCnt="0"/>
      <dgm:spPr/>
    </dgm:pt>
    <dgm:pt modelId="{872802F8-7833-4BF3-83AF-F0E16162AA9E}" type="pres">
      <dgm:prSet presAssocID="{472B23CF-9582-44E9-BEE3-8A794B8381D0}" presName="sibTrans" presStyleLbl="sibTrans2D1" presStyleIdx="2" presStyleCnt="5"/>
      <dgm:spPr/>
    </dgm:pt>
    <dgm:pt modelId="{D48979FC-D851-4DDC-87A9-A640C5413761}" type="pres">
      <dgm:prSet presAssocID="{472B23CF-9582-44E9-BEE3-8A794B8381D0}" presName="spacerB" presStyleCnt="0"/>
      <dgm:spPr/>
    </dgm:pt>
    <dgm:pt modelId="{39E9CEA0-042B-4ADD-B25C-3834D1AE1D0D}" type="pres">
      <dgm:prSet presAssocID="{F855D9F1-2EDB-4D0F-B026-2E8D329C8870}" presName="node" presStyleLbl="node1" presStyleIdx="3" presStyleCnt="6">
        <dgm:presLayoutVars>
          <dgm:bulletEnabled val="1"/>
        </dgm:presLayoutVars>
      </dgm:prSet>
      <dgm:spPr/>
    </dgm:pt>
    <dgm:pt modelId="{7574DEAE-ABE8-4B3B-A660-C469CA968793}" type="pres">
      <dgm:prSet presAssocID="{23546FAC-BA9C-4CAF-91A6-76AD3D4F1C4A}" presName="spacerT" presStyleCnt="0"/>
      <dgm:spPr/>
    </dgm:pt>
    <dgm:pt modelId="{EA8DDEA0-1CD7-4440-A946-8DD21F75616B}" type="pres">
      <dgm:prSet presAssocID="{23546FAC-BA9C-4CAF-91A6-76AD3D4F1C4A}" presName="sibTrans" presStyleLbl="sibTrans2D1" presStyleIdx="3" presStyleCnt="5"/>
      <dgm:spPr/>
    </dgm:pt>
    <dgm:pt modelId="{7962E9A5-3AD9-46DC-AFB4-1DAE15B39FC0}" type="pres">
      <dgm:prSet presAssocID="{23546FAC-BA9C-4CAF-91A6-76AD3D4F1C4A}" presName="spacerB" presStyleCnt="0"/>
      <dgm:spPr/>
    </dgm:pt>
    <dgm:pt modelId="{1D47642B-BFF9-420F-86A0-3EE741FF2941}" type="pres">
      <dgm:prSet presAssocID="{9981A8B8-2C2B-48C5-979C-256BB72E98B3}" presName="node" presStyleLbl="node1" presStyleIdx="4" presStyleCnt="6">
        <dgm:presLayoutVars>
          <dgm:bulletEnabled val="1"/>
        </dgm:presLayoutVars>
      </dgm:prSet>
      <dgm:spPr/>
    </dgm:pt>
    <dgm:pt modelId="{581A71EC-38BD-48AC-8787-E60FDD620615}" type="pres">
      <dgm:prSet presAssocID="{DCB09427-6CAA-472A-B3F0-862AA91E2D56}" presName="sibTransLast" presStyleLbl="sibTrans2D1" presStyleIdx="4" presStyleCnt="5"/>
      <dgm:spPr/>
    </dgm:pt>
    <dgm:pt modelId="{9148E9F5-B364-402C-A582-E1F7F1F6A5B4}" type="pres">
      <dgm:prSet presAssocID="{DCB09427-6CAA-472A-B3F0-862AA91E2D56}" presName="connectorText" presStyleLbl="sibTrans2D1" presStyleIdx="4" presStyleCnt="5"/>
      <dgm:spPr/>
    </dgm:pt>
    <dgm:pt modelId="{65F9486E-9BE5-4F1E-A5F6-EA19B7A85629}" type="pres">
      <dgm:prSet presAssocID="{DCB09427-6CAA-472A-B3F0-862AA91E2D56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0C60231E-28BD-44CF-B9DB-5DDFAF9A1ABB}" srcId="{DCB09427-6CAA-472A-B3F0-862AA91E2D56}" destId="{3EF93A5C-8C92-424B-8FE6-A3A9FE33755B}" srcOrd="0" destOrd="0" parTransId="{FEC8EBF1-468E-4165-B5C5-FB5212F76E16}" sibTransId="{BCF1C79D-1FBB-4CDE-8E2C-3485B86ED3AA}"/>
    <dgm:cxn modelId="{447E5124-A103-4E56-9443-E38EF76E5082}" type="presOf" srcId="{9037847B-1B66-492F-B968-916294A5E6CE}" destId="{25DEC155-FADE-429D-BC7F-F7F0929562DF}" srcOrd="0" destOrd="0" presId="urn:microsoft.com/office/officeart/2005/8/layout/equation2"/>
    <dgm:cxn modelId="{AE732A28-51C8-4C44-9799-EC98B2E2BFD5}" type="presOf" srcId="{83B1914E-DBEE-4B27-ACC1-D80D80EC2F92}" destId="{65F9486E-9BE5-4F1E-A5F6-EA19B7A85629}" srcOrd="0" destOrd="0" presId="urn:microsoft.com/office/officeart/2005/8/layout/equation2"/>
    <dgm:cxn modelId="{B1D54137-03AA-46F6-B5EE-0E754316115F}" type="presOf" srcId="{BCF1C79D-1FBB-4CDE-8E2C-3485B86ED3AA}" destId="{353DAE0F-8F11-410F-BBAD-61D9A8A003C3}" srcOrd="0" destOrd="0" presId="urn:microsoft.com/office/officeart/2005/8/layout/equation2"/>
    <dgm:cxn modelId="{7FEA6A5C-DA2D-4624-91D8-2D1FCCC954DE}" srcId="{DCB09427-6CAA-472A-B3F0-862AA91E2D56}" destId="{9981A8B8-2C2B-48C5-979C-256BB72E98B3}" srcOrd="4" destOrd="0" parTransId="{6B029288-A3B3-456F-BAB4-E22D4904B68A}" sibTransId="{EF4D7528-BDC1-4800-998F-9842F6740692}"/>
    <dgm:cxn modelId="{0C64EB43-97DB-423B-8BBC-339291E63A1F}" srcId="{DCB09427-6CAA-472A-B3F0-862AA91E2D56}" destId="{F855D9F1-2EDB-4D0F-B026-2E8D329C8870}" srcOrd="3" destOrd="0" parTransId="{DF08C3EF-E000-4DFA-8A75-9F74EAE59F35}" sibTransId="{23546FAC-BA9C-4CAF-91A6-76AD3D4F1C4A}"/>
    <dgm:cxn modelId="{E0CD0945-DDAD-4F58-B79B-0103ABFC629C}" type="presOf" srcId="{EF4D7528-BDC1-4800-998F-9842F6740692}" destId="{581A71EC-38BD-48AC-8787-E60FDD620615}" srcOrd="0" destOrd="0" presId="urn:microsoft.com/office/officeart/2005/8/layout/equation2"/>
    <dgm:cxn modelId="{718C9346-6EF2-44B6-9505-98ABB311C0AD}" type="presOf" srcId="{9981A8B8-2C2B-48C5-979C-256BB72E98B3}" destId="{1D47642B-BFF9-420F-86A0-3EE741FF2941}" srcOrd="0" destOrd="0" presId="urn:microsoft.com/office/officeart/2005/8/layout/equation2"/>
    <dgm:cxn modelId="{D775244C-A8B9-419F-A2CA-B9C5F6F967D5}" type="presOf" srcId="{B5FDED1A-9831-405A-86F6-21CF0F08E504}" destId="{57B9FEA4-EC23-4F39-B0DB-F46A657847B0}" srcOrd="0" destOrd="0" presId="urn:microsoft.com/office/officeart/2005/8/layout/equation2"/>
    <dgm:cxn modelId="{B0E12481-0C0D-4C80-97E5-E772DF128341}" type="presOf" srcId="{3EF93A5C-8C92-424B-8FE6-A3A9FE33755B}" destId="{79D25A6B-7140-49CB-9E2E-CB643BC495AE}" srcOrd="0" destOrd="0" presId="urn:microsoft.com/office/officeart/2005/8/layout/equation2"/>
    <dgm:cxn modelId="{142CBB83-D01C-41C0-80BF-C8DA13891696}" srcId="{DCB09427-6CAA-472A-B3F0-862AA91E2D56}" destId="{9037847B-1B66-492F-B968-916294A5E6CE}" srcOrd="1" destOrd="0" parTransId="{65233B64-116C-444B-BBEE-F0C205B46D1A}" sibTransId="{B5FDED1A-9831-405A-86F6-21CF0F08E504}"/>
    <dgm:cxn modelId="{60206D8F-0BFB-476C-9BD2-BB0766622A90}" type="presOf" srcId="{DCB09427-6CAA-472A-B3F0-862AA91E2D56}" destId="{CBAC07FD-F582-4E59-B598-3C2B7B10E60B}" srcOrd="0" destOrd="0" presId="urn:microsoft.com/office/officeart/2005/8/layout/equation2"/>
    <dgm:cxn modelId="{258C4393-BF6F-4E73-B680-98410A2F93C3}" type="presOf" srcId="{EF4D7528-BDC1-4800-998F-9842F6740692}" destId="{9148E9F5-B364-402C-A582-E1F7F1F6A5B4}" srcOrd="1" destOrd="0" presId="urn:microsoft.com/office/officeart/2005/8/layout/equation2"/>
    <dgm:cxn modelId="{B60DCBA0-ABE9-400F-968E-FFC29A6FB664}" type="presOf" srcId="{F855D9F1-2EDB-4D0F-B026-2E8D329C8870}" destId="{39E9CEA0-042B-4ADD-B25C-3834D1AE1D0D}" srcOrd="0" destOrd="0" presId="urn:microsoft.com/office/officeart/2005/8/layout/equation2"/>
    <dgm:cxn modelId="{CEF3B5A6-B4B3-4748-987B-0F3DF6EA9E0A}" type="presOf" srcId="{472B23CF-9582-44E9-BEE3-8A794B8381D0}" destId="{872802F8-7833-4BF3-83AF-F0E16162AA9E}" srcOrd="0" destOrd="0" presId="urn:microsoft.com/office/officeart/2005/8/layout/equation2"/>
    <dgm:cxn modelId="{CA5CEBBD-FF82-48DC-969A-2E858718B1D6}" type="presOf" srcId="{23546FAC-BA9C-4CAF-91A6-76AD3D4F1C4A}" destId="{EA8DDEA0-1CD7-4440-A946-8DD21F75616B}" srcOrd="0" destOrd="0" presId="urn:microsoft.com/office/officeart/2005/8/layout/equation2"/>
    <dgm:cxn modelId="{692136BE-3211-48BD-BBC2-FFF29D3A4C52}" srcId="{DCB09427-6CAA-472A-B3F0-862AA91E2D56}" destId="{83B1914E-DBEE-4B27-ACC1-D80D80EC2F92}" srcOrd="5" destOrd="0" parTransId="{F470F550-4205-40AC-8BE4-B2201F2C0192}" sibTransId="{202635EF-DCCA-474D-A825-091927BFA342}"/>
    <dgm:cxn modelId="{3F6EAED5-E327-45F6-B7A9-5FB1946CC767}" type="presOf" srcId="{94456D08-52DA-4FC9-95AB-EBE2047804F2}" destId="{6153A50E-D912-464D-9BD2-C226D0F088DD}" srcOrd="0" destOrd="0" presId="urn:microsoft.com/office/officeart/2005/8/layout/equation2"/>
    <dgm:cxn modelId="{6DF9F7D8-5CF4-4FA4-8C83-9C072837F4DA}" srcId="{DCB09427-6CAA-472A-B3F0-862AA91E2D56}" destId="{94456D08-52DA-4FC9-95AB-EBE2047804F2}" srcOrd="2" destOrd="0" parTransId="{9E8E3A59-6419-4800-999C-3CC72588B554}" sibTransId="{472B23CF-9582-44E9-BEE3-8A794B8381D0}"/>
    <dgm:cxn modelId="{28724CED-5C60-4EB5-9AD1-9D3998068561}" type="presParOf" srcId="{CBAC07FD-F582-4E59-B598-3C2B7B10E60B}" destId="{C494A689-3741-480E-94D6-1530D8B8A9EB}" srcOrd="0" destOrd="0" presId="urn:microsoft.com/office/officeart/2005/8/layout/equation2"/>
    <dgm:cxn modelId="{103D6224-14F3-4738-9019-C94869C0C1F6}" type="presParOf" srcId="{C494A689-3741-480E-94D6-1530D8B8A9EB}" destId="{79D25A6B-7140-49CB-9E2E-CB643BC495AE}" srcOrd="0" destOrd="0" presId="urn:microsoft.com/office/officeart/2005/8/layout/equation2"/>
    <dgm:cxn modelId="{01D16853-DF11-4269-88E3-09E3F86D10CC}" type="presParOf" srcId="{C494A689-3741-480E-94D6-1530D8B8A9EB}" destId="{5704FED0-B6BE-4418-93F2-03DAB398E3E2}" srcOrd="1" destOrd="0" presId="urn:microsoft.com/office/officeart/2005/8/layout/equation2"/>
    <dgm:cxn modelId="{02397B47-ACCB-4792-B5F0-F0ED64C9C04A}" type="presParOf" srcId="{C494A689-3741-480E-94D6-1530D8B8A9EB}" destId="{353DAE0F-8F11-410F-BBAD-61D9A8A003C3}" srcOrd="2" destOrd="0" presId="urn:microsoft.com/office/officeart/2005/8/layout/equation2"/>
    <dgm:cxn modelId="{D7A1A2C0-1DF5-4FD3-8797-F368FFD17293}" type="presParOf" srcId="{C494A689-3741-480E-94D6-1530D8B8A9EB}" destId="{55FD58AD-26B9-4F8E-8C2F-B456CCB0106B}" srcOrd="3" destOrd="0" presId="urn:microsoft.com/office/officeart/2005/8/layout/equation2"/>
    <dgm:cxn modelId="{A2238472-EBCA-46E5-9155-8EC6665DD79C}" type="presParOf" srcId="{C494A689-3741-480E-94D6-1530D8B8A9EB}" destId="{25DEC155-FADE-429D-BC7F-F7F0929562DF}" srcOrd="4" destOrd="0" presId="urn:microsoft.com/office/officeart/2005/8/layout/equation2"/>
    <dgm:cxn modelId="{3A251C05-04F9-4426-8438-B730DD4FDC7B}" type="presParOf" srcId="{C494A689-3741-480E-94D6-1530D8B8A9EB}" destId="{D76CBCA0-A7EC-436C-BAE2-82D780AF805F}" srcOrd="5" destOrd="0" presId="urn:microsoft.com/office/officeart/2005/8/layout/equation2"/>
    <dgm:cxn modelId="{F0E6BF7D-37F1-4552-8FE8-8CAB462CFBFC}" type="presParOf" srcId="{C494A689-3741-480E-94D6-1530D8B8A9EB}" destId="{57B9FEA4-EC23-4F39-B0DB-F46A657847B0}" srcOrd="6" destOrd="0" presId="urn:microsoft.com/office/officeart/2005/8/layout/equation2"/>
    <dgm:cxn modelId="{9F47C95B-8AE8-401D-B956-7B1022CDFE8C}" type="presParOf" srcId="{C494A689-3741-480E-94D6-1530D8B8A9EB}" destId="{1A29FE1A-27BC-4ADE-B352-179C4658860C}" srcOrd="7" destOrd="0" presId="urn:microsoft.com/office/officeart/2005/8/layout/equation2"/>
    <dgm:cxn modelId="{CD9F8463-767D-43F2-890C-F5CB466DE5A3}" type="presParOf" srcId="{C494A689-3741-480E-94D6-1530D8B8A9EB}" destId="{6153A50E-D912-464D-9BD2-C226D0F088DD}" srcOrd="8" destOrd="0" presId="urn:microsoft.com/office/officeart/2005/8/layout/equation2"/>
    <dgm:cxn modelId="{CF8B1FFD-5EA7-4F05-941F-D6299B20483F}" type="presParOf" srcId="{C494A689-3741-480E-94D6-1530D8B8A9EB}" destId="{97A9AAF2-38D3-4FEA-9516-651E3E432BBB}" srcOrd="9" destOrd="0" presId="urn:microsoft.com/office/officeart/2005/8/layout/equation2"/>
    <dgm:cxn modelId="{06159897-3B03-47F9-AF5E-726B4CD3B047}" type="presParOf" srcId="{C494A689-3741-480E-94D6-1530D8B8A9EB}" destId="{872802F8-7833-4BF3-83AF-F0E16162AA9E}" srcOrd="10" destOrd="0" presId="urn:microsoft.com/office/officeart/2005/8/layout/equation2"/>
    <dgm:cxn modelId="{B3CD1119-B635-494E-8D6B-3BEABE32445C}" type="presParOf" srcId="{C494A689-3741-480E-94D6-1530D8B8A9EB}" destId="{D48979FC-D851-4DDC-87A9-A640C5413761}" srcOrd="11" destOrd="0" presId="urn:microsoft.com/office/officeart/2005/8/layout/equation2"/>
    <dgm:cxn modelId="{36B6CE22-5E6B-442C-BAA6-137C97BB0F85}" type="presParOf" srcId="{C494A689-3741-480E-94D6-1530D8B8A9EB}" destId="{39E9CEA0-042B-4ADD-B25C-3834D1AE1D0D}" srcOrd="12" destOrd="0" presId="urn:microsoft.com/office/officeart/2005/8/layout/equation2"/>
    <dgm:cxn modelId="{6657CD1A-68BC-413C-8455-C7EAF2777E25}" type="presParOf" srcId="{C494A689-3741-480E-94D6-1530D8B8A9EB}" destId="{7574DEAE-ABE8-4B3B-A660-C469CA968793}" srcOrd="13" destOrd="0" presId="urn:microsoft.com/office/officeart/2005/8/layout/equation2"/>
    <dgm:cxn modelId="{74DA4AED-023E-46F2-9346-A89DB3701032}" type="presParOf" srcId="{C494A689-3741-480E-94D6-1530D8B8A9EB}" destId="{EA8DDEA0-1CD7-4440-A946-8DD21F75616B}" srcOrd="14" destOrd="0" presId="urn:microsoft.com/office/officeart/2005/8/layout/equation2"/>
    <dgm:cxn modelId="{4CE9D9A1-0356-4A25-BDD9-CA56CED62DD5}" type="presParOf" srcId="{C494A689-3741-480E-94D6-1530D8B8A9EB}" destId="{7962E9A5-3AD9-46DC-AFB4-1DAE15B39FC0}" srcOrd="15" destOrd="0" presId="urn:microsoft.com/office/officeart/2005/8/layout/equation2"/>
    <dgm:cxn modelId="{EF53B35E-CE09-4866-B955-F5FB65ADA5FA}" type="presParOf" srcId="{C494A689-3741-480E-94D6-1530D8B8A9EB}" destId="{1D47642B-BFF9-420F-86A0-3EE741FF2941}" srcOrd="16" destOrd="0" presId="urn:microsoft.com/office/officeart/2005/8/layout/equation2"/>
    <dgm:cxn modelId="{6F534521-1F65-48EC-BE1C-272F7155D8BA}" type="presParOf" srcId="{CBAC07FD-F582-4E59-B598-3C2B7B10E60B}" destId="{581A71EC-38BD-48AC-8787-E60FDD620615}" srcOrd="1" destOrd="0" presId="urn:microsoft.com/office/officeart/2005/8/layout/equation2"/>
    <dgm:cxn modelId="{2A04C657-36B0-43EA-9884-2AF5AD4EFBFD}" type="presParOf" srcId="{581A71EC-38BD-48AC-8787-E60FDD620615}" destId="{9148E9F5-B364-402C-A582-E1F7F1F6A5B4}" srcOrd="0" destOrd="0" presId="urn:microsoft.com/office/officeart/2005/8/layout/equation2"/>
    <dgm:cxn modelId="{68836819-3FD1-411B-959C-7D337442EA4F}" type="presParOf" srcId="{CBAC07FD-F582-4E59-B598-3C2B7B10E60B}" destId="{65F9486E-9BE5-4F1E-A5F6-EA19B7A8562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 dirty="0"/>
            <a:t>Network</a:t>
          </a:r>
          <a:endParaRPr lang="en-US" sz="3600" kern="1200" dirty="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Satellite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Link</a:t>
          </a:r>
        </a:p>
      </dsp:txBody>
      <dsp:txXfrm>
        <a:off x="7628474" y="2746269"/>
        <a:ext cx="3222832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25A6B-7140-49CB-9E2E-CB643BC495AE}">
      <dsp:nvSpPr>
        <dsp:cNvPr id="0" name=""/>
        <dsp:cNvSpPr/>
      </dsp:nvSpPr>
      <dsp:spPr>
        <a:xfrm>
          <a:off x="1992887" y="1276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Math:78</a:t>
          </a:r>
        </a:p>
      </dsp:txBody>
      <dsp:txXfrm>
        <a:off x="2084404" y="92793"/>
        <a:ext cx="441884" cy="441884"/>
      </dsp:txXfrm>
    </dsp:sp>
    <dsp:sp modelId="{353DAE0F-8F11-410F-BBAD-61D9A8A003C3}">
      <dsp:nvSpPr>
        <dsp:cNvPr id="0" name=""/>
        <dsp:cNvSpPr/>
      </dsp:nvSpPr>
      <dsp:spPr>
        <a:xfrm>
          <a:off x="2124120" y="676937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815539"/>
        <a:ext cx="266366" cy="85248"/>
      </dsp:txXfrm>
    </dsp:sp>
    <dsp:sp modelId="{25DEC155-FADE-429D-BC7F-F7F0929562DF}">
      <dsp:nvSpPr>
        <dsp:cNvPr id="0" name=""/>
        <dsp:cNvSpPr/>
      </dsp:nvSpPr>
      <dsp:spPr>
        <a:xfrm>
          <a:off x="1992887" y="1090133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Physics: 56</a:t>
          </a:r>
        </a:p>
      </dsp:txBody>
      <dsp:txXfrm>
        <a:off x="2084404" y="1181650"/>
        <a:ext cx="441884" cy="441884"/>
      </dsp:txXfrm>
    </dsp:sp>
    <dsp:sp modelId="{57B9FEA4-EC23-4F39-B0DB-F46A657847B0}">
      <dsp:nvSpPr>
        <dsp:cNvPr id="0" name=""/>
        <dsp:cNvSpPr/>
      </dsp:nvSpPr>
      <dsp:spPr>
        <a:xfrm>
          <a:off x="2124120" y="1765795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1904397"/>
        <a:ext cx="266366" cy="85248"/>
      </dsp:txXfrm>
    </dsp:sp>
    <dsp:sp modelId="{6153A50E-D912-464D-9BD2-C226D0F088DD}">
      <dsp:nvSpPr>
        <dsp:cNvPr id="0" name=""/>
        <dsp:cNvSpPr/>
      </dsp:nvSpPr>
      <dsp:spPr>
        <a:xfrm>
          <a:off x="1992887" y="2178990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Chemistry: 65</a:t>
          </a:r>
        </a:p>
      </dsp:txBody>
      <dsp:txXfrm>
        <a:off x="2084404" y="2270507"/>
        <a:ext cx="441884" cy="441884"/>
      </dsp:txXfrm>
    </dsp:sp>
    <dsp:sp modelId="{872802F8-7833-4BF3-83AF-F0E16162AA9E}">
      <dsp:nvSpPr>
        <dsp:cNvPr id="0" name=""/>
        <dsp:cNvSpPr/>
      </dsp:nvSpPr>
      <dsp:spPr>
        <a:xfrm>
          <a:off x="2124120" y="2854652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2993254"/>
        <a:ext cx="266366" cy="85248"/>
      </dsp:txXfrm>
    </dsp:sp>
    <dsp:sp modelId="{39E9CEA0-042B-4ADD-B25C-3834D1AE1D0D}">
      <dsp:nvSpPr>
        <dsp:cNvPr id="0" name=""/>
        <dsp:cNvSpPr/>
      </dsp:nvSpPr>
      <dsp:spPr>
        <a:xfrm>
          <a:off x="1992887" y="3267848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Biology: 83</a:t>
          </a:r>
        </a:p>
      </dsp:txBody>
      <dsp:txXfrm>
        <a:off x="2084404" y="3359365"/>
        <a:ext cx="441884" cy="441884"/>
      </dsp:txXfrm>
    </dsp:sp>
    <dsp:sp modelId="{EA8DDEA0-1CD7-4440-A946-8DD21F75616B}">
      <dsp:nvSpPr>
        <dsp:cNvPr id="0" name=""/>
        <dsp:cNvSpPr/>
      </dsp:nvSpPr>
      <dsp:spPr>
        <a:xfrm>
          <a:off x="2124120" y="3943509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4082111"/>
        <a:ext cx="266366" cy="85248"/>
      </dsp:txXfrm>
    </dsp:sp>
    <dsp:sp modelId="{1D47642B-BFF9-420F-86A0-3EE741FF2941}">
      <dsp:nvSpPr>
        <dsp:cNvPr id="0" name=""/>
        <dsp:cNvSpPr/>
      </dsp:nvSpPr>
      <dsp:spPr>
        <a:xfrm>
          <a:off x="1992887" y="4356705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English: 66</a:t>
          </a:r>
        </a:p>
      </dsp:txBody>
      <dsp:txXfrm>
        <a:off x="2084404" y="4448222"/>
        <a:ext cx="441884" cy="441884"/>
      </dsp:txXfrm>
    </dsp:sp>
    <dsp:sp modelId="{581A71EC-38BD-48AC-8787-E60FDD620615}">
      <dsp:nvSpPr>
        <dsp:cNvPr id="0" name=""/>
        <dsp:cNvSpPr/>
      </dsp:nvSpPr>
      <dsp:spPr>
        <a:xfrm>
          <a:off x="2711543" y="2375215"/>
          <a:ext cx="198723" cy="232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11543" y="2421709"/>
        <a:ext cx="139106" cy="139481"/>
      </dsp:txXfrm>
    </dsp:sp>
    <dsp:sp modelId="{65F9486E-9BE5-4F1E-A5F6-EA19B7A85629}">
      <dsp:nvSpPr>
        <dsp:cNvPr id="0" name=""/>
        <dsp:cNvSpPr/>
      </dsp:nvSpPr>
      <dsp:spPr>
        <a:xfrm>
          <a:off x="2992756" y="1866531"/>
          <a:ext cx="1249836" cy="1249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Gradient</a:t>
          </a:r>
        </a:p>
      </dsp:txBody>
      <dsp:txXfrm>
        <a:off x="3175790" y="2049565"/>
        <a:ext cx="883768" cy="8837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25A6B-7140-49CB-9E2E-CB643BC495AE}">
      <dsp:nvSpPr>
        <dsp:cNvPr id="0" name=""/>
        <dsp:cNvSpPr/>
      </dsp:nvSpPr>
      <dsp:spPr>
        <a:xfrm>
          <a:off x="1992887" y="1276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Math:</a:t>
          </a:r>
        </a:p>
      </dsp:txBody>
      <dsp:txXfrm>
        <a:off x="2084404" y="92793"/>
        <a:ext cx="441884" cy="441884"/>
      </dsp:txXfrm>
    </dsp:sp>
    <dsp:sp modelId="{353DAE0F-8F11-410F-BBAD-61D9A8A003C3}">
      <dsp:nvSpPr>
        <dsp:cNvPr id="0" name=""/>
        <dsp:cNvSpPr/>
      </dsp:nvSpPr>
      <dsp:spPr>
        <a:xfrm>
          <a:off x="2124120" y="676937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815539"/>
        <a:ext cx="266366" cy="85248"/>
      </dsp:txXfrm>
    </dsp:sp>
    <dsp:sp modelId="{25DEC155-FADE-429D-BC7F-F7F0929562DF}">
      <dsp:nvSpPr>
        <dsp:cNvPr id="0" name=""/>
        <dsp:cNvSpPr/>
      </dsp:nvSpPr>
      <dsp:spPr>
        <a:xfrm>
          <a:off x="1992887" y="1090133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Physics: </a:t>
          </a:r>
        </a:p>
      </dsp:txBody>
      <dsp:txXfrm>
        <a:off x="2084404" y="1181650"/>
        <a:ext cx="441884" cy="441884"/>
      </dsp:txXfrm>
    </dsp:sp>
    <dsp:sp modelId="{57B9FEA4-EC23-4F39-B0DB-F46A657847B0}">
      <dsp:nvSpPr>
        <dsp:cNvPr id="0" name=""/>
        <dsp:cNvSpPr/>
      </dsp:nvSpPr>
      <dsp:spPr>
        <a:xfrm>
          <a:off x="2124120" y="1765795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1904397"/>
        <a:ext cx="266366" cy="85248"/>
      </dsp:txXfrm>
    </dsp:sp>
    <dsp:sp modelId="{6153A50E-D912-464D-9BD2-C226D0F088DD}">
      <dsp:nvSpPr>
        <dsp:cNvPr id="0" name=""/>
        <dsp:cNvSpPr/>
      </dsp:nvSpPr>
      <dsp:spPr>
        <a:xfrm>
          <a:off x="1992887" y="2178990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Chemistry: </a:t>
          </a:r>
        </a:p>
      </dsp:txBody>
      <dsp:txXfrm>
        <a:off x="2084404" y="2270507"/>
        <a:ext cx="441884" cy="441884"/>
      </dsp:txXfrm>
    </dsp:sp>
    <dsp:sp modelId="{872802F8-7833-4BF3-83AF-F0E16162AA9E}">
      <dsp:nvSpPr>
        <dsp:cNvPr id="0" name=""/>
        <dsp:cNvSpPr/>
      </dsp:nvSpPr>
      <dsp:spPr>
        <a:xfrm>
          <a:off x="2124120" y="2854652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2993254"/>
        <a:ext cx="266366" cy="85248"/>
      </dsp:txXfrm>
    </dsp:sp>
    <dsp:sp modelId="{39E9CEA0-042B-4ADD-B25C-3834D1AE1D0D}">
      <dsp:nvSpPr>
        <dsp:cNvPr id="0" name=""/>
        <dsp:cNvSpPr/>
      </dsp:nvSpPr>
      <dsp:spPr>
        <a:xfrm>
          <a:off x="1992887" y="3267848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Biology: </a:t>
          </a:r>
        </a:p>
      </dsp:txBody>
      <dsp:txXfrm>
        <a:off x="2084404" y="3359365"/>
        <a:ext cx="441884" cy="441884"/>
      </dsp:txXfrm>
    </dsp:sp>
    <dsp:sp modelId="{EA8DDEA0-1CD7-4440-A946-8DD21F75616B}">
      <dsp:nvSpPr>
        <dsp:cNvPr id="0" name=""/>
        <dsp:cNvSpPr/>
      </dsp:nvSpPr>
      <dsp:spPr>
        <a:xfrm>
          <a:off x="2124120" y="3943509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4082111"/>
        <a:ext cx="266366" cy="85248"/>
      </dsp:txXfrm>
    </dsp:sp>
    <dsp:sp modelId="{1D47642B-BFF9-420F-86A0-3EE741FF2941}">
      <dsp:nvSpPr>
        <dsp:cNvPr id="0" name=""/>
        <dsp:cNvSpPr/>
      </dsp:nvSpPr>
      <dsp:spPr>
        <a:xfrm>
          <a:off x="1992887" y="4356705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English: </a:t>
          </a:r>
        </a:p>
      </dsp:txBody>
      <dsp:txXfrm>
        <a:off x="2084404" y="4448222"/>
        <a:ext cx="441884" cy="441884"/>
      </dsp:txXfrm>
    </dsp:sp>
    <dsp:sp modelId="{581A71EC-38BD-48AC-8787-E60FDD620615}">
      <dsp:nvSpPr>
        <dsp:cNvPr id="0" name=""/>
        <dsp:cNvSpPr/>
      </dsp:nvSpPr>
      <dsp:spPr>
        <a:xfrm>
          <a:off x="2711543" y="2375215"/>
          <a:ext cx="198723" cy="232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11543" y="2421709"/>
        <a:ext cx="139106" cy="139481"/>
      </dsp:txXfrm>
    </dsp:sp>
    <dsp:sp modelId="{65F9486E-9BE5-4F1E-A5F6-EA19B7A85629}">
      <dsp:nvSpPr>
        <dsp:cNvPr id="0" name=""/>
        <dsp:cNvSpPr/>
      </dsp:nvSpPr>
      <dsp:spPr>
        <a:xfrm>
          <a:off x="2992756" y="1866531"/>
          <a:ext cx="1249836" cy="1249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!</a:t>
          </a:r>
        </a:p>
      </dsp:txBody>
      <dsp:txXfrm>
        <a:off x="3175790" y="2049565"/>
        <a:ext cx="883768" cy="8837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25A6B-7140-49CB-9E2E-CB643BC495AE}">
      <dsp:nvSpPr>
        <dsp:cNvPr id="0" name=""/>
        <dsp:cNvSpPr/>
      </dsp:nvSpPr>
      <dsp:spPr>
        <a:xfrm>
          <a:off x="1992887" y="1276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Math:</a:t>
          </a:r>
        </a:p>
      </dsp:txBody>
      <dsp:txXfrm>
        <a:off x="2084404" y="92793"/>
        <a:ext cx="441884" cy="441884"/>
      </dsp:txXfrm>
    </dsp:sp>
    <dsp:sp modelId="{353DAE0F-8F11-410F-BBAD-61D9A8A003C3}">
      <dsp:nvSpPr>
        <dsp:cNvPr id="0" name=""/>
        <dsp:cNvSpPr/>
      </dsp:nvSpPr>
      <dsp:spPr>
        <a:xfrm>
          <a:off x="2124120" y="676937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815539"/>
        <a:ext cx="266366" cy="85248"/>
      </dsp:txXfrm>
    </dsp:sp>
    <dsp:sp modelId="{25DEC155-FADE-429D-BC7F-F7F0929562DF}">
      <dsp:nvSpPr>
        <dsp:cNvPr id="0" name=""/>
        <dsp:cNvSpPr/>
      </dsp:nvSpPr>
      <dsp:spPr>
        <a:xfrm>
          <a:off x="1992887" y="1090133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Physics: </a:t>
          </a:r>
        </a:p>
      </dsp:txBody>
      <dsp:txXfrm>
        <a:off x="2084404" y="1181650"/>
        <a:ext cx="441884" cy="441884"/>
      </dsp:txXfrm>
    </dsp:sp>
    <dsp:sp modelId="{57B9FEA4-EC23-4F39-B0DB-F46A657847B0}">
      <dsp:nvSpPr>
        <dsp:cNvPr id="0" name=""/>
        <dsp:cNvSpPr/>
      </dsp:nvSpPr>
      <dsp:spPr>
        <a:xfrm>
          <a:off x="2124120" y="1765795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1904397"/>
        <a:ext cx="266366" cy="85248"/>
      </dsp:txXfrm>
    </dsp:sp>
    <dsp:sp modelId="{6153A50E-D912-464D-9BD2-C226D0F088DD}">
      <dsp:nvSpPr>
        <dsp:cNvPr id="0" name=""/>
        <dsp:cNvSpPr/>
      </dsp:nvSpPr>
      <dsp:spPr>
        <a:xfrm>
          <a:off x="1992887" y="2178990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Chemistry: </a:t>
          </a:r>
        </a:p>
      </dsp:txBody>
      <dsp:txXfrm>
        <a:off x="2084404" y="2270507"/>
        <a:ext cx="441884" cy="441884"/>
      </dsp:txXfrm>
    </dsp:sp>
    <dsp:sp modelId="{872802F8-7833-4BF3-83AF-F0E16162AA9E}">
      <dsp:nvSpPr>
        <dsp:cNvPr id="0" name=""/>
        <dsp:cNvSpPr/>
      </dsp:nvSpPr>
      <dsp:spPr>
        <a:xfrm>
          <a:off x="2124120" y="2854652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2993254"/>
        <a:ext cx="266366" cy="85248"/>
      </dsp:txXfrm>
    </dsp:sp>
    <dsp:sp modelId="{39E9CEA0-042B-4ADD-B25C-3834D1AE1D0D}">
      <dsp:nvSpPr>
        <dsp:cNvPr id="0" name=""/>
        <dsp:cNvSpPr/>
      </dsp:nvSpPr>
      <dsp:spPr>
        <a:xfrm>
          <a:off x="1992887" y="3267848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Biology: </a:t>
          </a:r>
        </a:p>
      </dsp:txBody>
      <dsp:txXfrm>
        <a:off x="2084404" y="3359365"/>
        <a:ext cx="441884" cy="441884"/>
      </dsp:txXfrm>
    </dsp:sp>
    <dsp:sp modelId="{EA8DDEA0-1CD7-4440-A946-8DD21F75616B}">
      <dsp:nvSpPr>
        <dsp:cNvPr id="0" name=""/>
        <dsp:cNvSpPr/>
      </dsp:nvSpPr>
      <dsp:spPr>
        <a:xfrm>
          <a:off x="2124120" y="3943509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4082111"/>
        <a:ext cx="266366" cy="85248"/>
      </dsp:txXfrm>
    </dsp:sp>
    <dsp:sp modelId="{1D47642B-BFF9-420F-86A0-3EE741FF2941}">
      <dsp:nvSpPr>
        <dsp:cNvPr id="0" name=""/>
        <dsp:cNvSpPr/>
      </dsp:nvSpPr>
      <dsp:spPr>
        <a:xfrm>
          <a:off x="1992887" y="4356705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English: </a:t>
          </a:r>
        </a:p>
      </dsp:txBody>
      <dsp:txXfrm>
        <a:off x="2084404" y="4448222"/>
        <a:ext cx="441884" cy="441884"/>
      </dsp:txXfrm>
    </dsp:sp>
    <dsp:sp modelId="{581A71EC-38BD-48AC-8787-E60FDD620615}">
      <dsp:nvSpPr>
        <dsp:cNvPr id="0" name=""/>
        <dsp:cNvSpPr/>
      </dsp:nvSpPr>
      <dsp:spPr>
        <a:xfrm>
          <a:off x="2711543" y="2375215"/>
          <a:ext cx="198723" cy="232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11543" y="2421709"/>
        <a:ext cx="139106" cy="139481"/>
      </dsp:txXfrm>
    </dsp:sp>
    <dsp:sp modelId="{65F9486E-9BE5-4F1E-A5F6-EA19B7A85629}">
      <dsp:nvSpPr>
        <dsp:cNvPr id="0" name=""/>
        <dsp:cNvSpPr/>
      </dsp:nvSpPr>
      <dsp:spPr>
        <a:xfrm>
          <a:off x="2992756" y="1866531"/>
          <a:ext cx="1249836" cy="1249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!</a:t>
          </a:r>
        </a:p>
      </dsp:txBody>
      <dsp:txXfrm>
        <a:off x="3175790" y="2049565"/>
        <a:ext cx="883768" cy="8837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 dirty="0"/>
            <a:t>Network</a:t>
          </a:r>
          <a:endParaRPr lang="en-US" sz="3600" kern="1200" dirty="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Satellite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Link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 dirty="0"/>
            <a:t>Network</a:t>
          </a:r>
          <a:endParaRPr lang="en-US" sz="3600" kern="1200" dirty="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Satellite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Link</a:t>
          </a:r>
        </a:p>
      </dsp:txBody>
      <dsp:txXfrm>
        <a:off x="7628474" y="2746269"/>
        <a:ext cx="322283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 dirty="0"/>
            <a:t>Network</a:t>
          </a:r>
          <a:endParaRPr lang="en-US" sz="3600" kern="1200" dirty="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Satellite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Link</a:t>
          </a:r>
        </a:p>
      </dsp:txBody>
      <dsp:txXfrm>
        <a:off x="7628474" y="2746269"/>
        <a:ext cx="322283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 dirty="0"/>
            <a:t>Network</a:t>
          </a:r>
          <a:endParaRPr lang="en-US" sz="3600" kern="1200" dirty="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Satellite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Link</a:t>
          </a:r>
        </a:p>
      </dsp:txBody>
      <dsp:txXfrm>
        <a:off x="7628474" y="2746269"/>
        <a:ext cx="322283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25A6B-7140-49CB-9E2E-CB643BC495AE}">
      <dsp:nvSpPr>
        <dsp:cNvPr id="0" name=""/>
        <dsp:cNvSpPr/>
      </dsp:nvSpPr>
      <dsp:spPr>
        <a:xfrm>
          <a:off x="3419491" y="2826"/>
          <a:ext cx="624529" cy="6245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Math</a:t>
          </a:r>
          <a:r>
            <a:rPr lang="en-US" sz="700" kern="1200"/>
            <a:t>: 83</a:t>
          </a:r>
          <a:endParaRPr lang="en-US" sz="700" kern="1200" dirty="0"/>
        </a:p>
      </dsp:txBody>
      <dsp:txXfrm>
        <a:off x="3510951" y="94286"/>
        <a:ext cx="441609" cy="441609"/>
      </dsp:txXfrm>
    </dsp:sp>
    <dsp:sp modelId="{353DAE0F-8F11-410F-BBAD-61D9A8A003C3}">
      <dsp:nvSpPr>
        <dsp:cNvPr id="0" name=""/>
        <dsp:cNvSpPr/>
      </dsp:nvSpPr>
      <dsp:spPr>
        <a:xfrm>
          <a:off x="3550642" y="678067"/>
          <a:ext cx="362226" cy="36222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598655" y="816582"/>
        <a:ext cx="266200" cy="85196"/>
      </dsp:txXfrm>
    </dsp:sp>
    <dsp:sp modelId="{25DEC155-FADE-429D-BC7F-F7F0929562DF}">
      <dsp:nvSpPr>
        <dsp:cNvPr id="0" name=""/>
        <dsp:cNvSpPr/>
      </dsp:nvSpPr>
      <dsp:spPr>
        <a:xfrm>
          <a:off x="3419491" y="1091005"/>
          <a:ext cx="624529" cy="6245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Physics</a:t>
          </a:r>
          <a:r>
            <a:rPr lang="en-US" sz="700" kern="1200"/>
            <a:t>: 78</a:t>
          </a:r>
          <a:endParaRPr lang="en-US" sz="700" kern="1200" dirty="0"/>
        </a:p>
      </dsp:txBody>
      <dsp:txXfrm>
        <a:off x="3510951" y="1182465"/>
        <a:ext cx="441609" cy="441609"/>
      </dsp:txXfrm>
    </dsp:sp>
    <dsp:sp modelId="{57B9FEA4-EC23-4F39-B0DB-F46A657847B0}">
      <dsp:nvSpPr>
        <dsp:cNvPr id="0" name=""/>
        <dsp:cNvSpPr/>
      </dsp:nvSpPr>
      <dsp:spPr>
        <a:xfrm>
          <a:off x="3550642" y="1766246"/>
          <a:ext cx="362226" cy="36222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598655" y="1904761"/>
        <a:ext cx="266200" cy="85196"/>
      </dsp:txXfrm>
    </dsp:sp>
    <dsp:sp modelId="{6153A50E-D912-464D-9BD2-C226D0F088DD}">
      <dsp:nvSpPr>
        <dsp:cNvPr id="0" name=""/>
        <dsp:cNvSpPr/>
      </dsp:nvSpPr>
      <dsp:spPr>
        <a:xfrm>
          <a:off x="3419491" y="2179185"/>
          <a:ext cx="624529" cy="6245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Chemistry</a:t>
          </a:r>
          <a:r>
            <a:rPr lang="en-US" sz="700" kern="1200"/>
            <a:t>: 72</a:t>
          </a:r>
          <a:endParaRPr lang="en-US" sz="700" kern="1200" dirty="0"/>
        </a:p>
      </dsp:txBody>
      <dsp:txXfrm>
        <a:off x="3510951" y="2270645"/>
        <a:ext cx="441609" cy="441609"/>
      </dsp:txXfrm>
    </dsp:sp>
    <dsp:sp modelId="{872802F8-7833-4BF3-83AF-F0E16162AA9E}">
      <dsp:nvSpPr>
        <dsp:cNvPr id="0" name=""/>
        <dsp:cNvSpPr/>
      </dsp:nvSpPr>
      <dsp:spPr>
        <a:xfrm>
          <a:off x="3550642" y="2854426"/>
          <a:ext cx="362226" cy="36222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598655" y="2992941"/>
        <a:ext cx="266200" cy="85196"/>
      </dsp:txXfrm>
    </dsp:sp>
    <dsp:sp modelId="{39E9CEA0-042B-4ADD-B25C-3834D1AE1D0D}">
      <dsp:nvSpPr>
        <dsp:cNvPr id="0" name=""/>
        <dsp:cNvSpPr/>
      </dsp:nvSpPr>
      <dsp:spPr>
        <a:xfrm>
          <a:off x="3419491" y="3267364"/>
          <a:ext cx="624529" cy="6245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Biology</a:t>
          </a:r>
          <a:r>
            <a:rPr lang="en-US" sz="700" kern="1200"/>
            <a:t>: 66</a:t>
          </a:r>
          <a:endParaRPr lang="en-US" sz="700" kern="1200" dirty="0"/>
        </a:p>
      </dsp:txBody>
      <dsp:txXfrm>
        <a:off x="3510951" y="3358824"/>
        <a:ext cx="441609" cy="441609"/>
      </dsp:txXfrm>
    </dsp:sp>
    <dsp:sp modelId="{EA8DDEA0-1CD7-4440-A946-8DD21F75616B}">
      <dsp:nvSpPr>
        <dsp:cNvPr id="0" name=""/>
        <dsp:cNvSpPr/>
      </dsp:nvSpPr>
      <dsp:spPr>
        <a:xfrm>
          <a:off x="3550642" y="3942605"/>
          <a:ext cx="362226" cy="36222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598655" y="4081120"/>
        <a:ext cx="266200" cy="85196"/>
      </dsp:txXfrm>
    </dsp:sp>
    <dsp:sp modelId="{1D47642B-BFF9-420F-86A0-3EE741FF2941}">
      <dsp:nvSpPr>
        <dsp:cNvPr id="0" name=""/>
        <dsp:cNvSpPr/>
      </dsp:nvSpPr>
      <dsp:spPr>
        <a:xfrm>
          <a:off x="3419491" y="4355544"/>
          <a:ext cx="624529" cy="6245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English</a:t>
          </a:r>
          <a:r>
            <a:rPr lang="en-US" sz="700" kern="1200"/>
            <a:t>: 59</a:t>
          </a:r>
          <a:endParaRPr lang="en-US" sz="700" kern="1200" dirty="0"/>
        </a:p>
      </dsp:txBody>
      <dsp:txXfrm>
        <a:off x="3510951" y="4447004"/>
        <a:ext cx="441609" cy="441609"/>
      </dsp:txXfrm>
    </dsp:sp>
    <dsp:sp modelId="{581A71EC-38BD-48AC-8787-E60FDD620615}">
      <dsp:nvSpPr>
        <dsp:cNvPr id="0" name=""/>
        <dsp:cNvSpPr/>
      </dsp:nvSpPr>
      <dsp:spPr>
        <a:xfrm>
          <a:off x="4137699" y="2375287"/>
          <a:ext cx="198600" cy="23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137699" y="2421752"/>
        <a:ext cx="139020" cy="139394"/>
      </dsp:txXfrm>
    </dsp:sp>
    <dsp:sp modelId="{65F9486E-9BE5-4F1E-A5F6-EA19B7A85629}">
      <dsp:nvSpPr>
        <dsp:cNvPr id="0" name=""/>
        <dsp:cNvSpPr/>
      </dsp:nvSpPr>
      <dsp:spPr>
        <a:xfrm>
          <a:off x="4418737" y="1866920"/>
          <a:ext cx="1249058" cy="12490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Engineer</a:t>
          </a:r>
        </a:p>
      </dsp:txBody>
      <dsp:txXfrm>
        <a:off x="4601657" y="2049840"/>
        <a:ext cx="883218" cy="8832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25A6B-7140-49CB-9E2E-CB643BC495AE}">
      <dsp:nvSpPr>
        <dsp:cNvPr id="0" name=""/>
        <dsp:cNvSpPr/>
      </dsp:nvSpPr>
      <dsp:spPr>
        <a:xfrm>
          <a:off x="1951043" y="2072"/>
          <a:ext cx="624718" cy="6247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Math:</a:t>
          </a:r>
        </a:p>
      </dsp:txBody>
      <dsp:txXfrm>
        <a:off x="2042531" y="93560"/>
        <a:ext cx="441742" cy="441742"/>
      </dsp:txXfrm>
    </dsp:sp>
    <dsp:sp modelId="{353DAE0F-8F11-410F-BBAD-61D9A8A003C3}">
      <dsp:nvSpPr>
        <dsp:cNvPr id="0" name=""/>
        <dsp:cNvSpPr/>
      </dsp:nvSpPr>
      <dsp:spPr>
        <a:xfrm>
          <a:off x="2082233" y="677518"/>
          <a:ext cx="362336" cy="36233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30261" y="816075"/>
        <a:ext cx="266280" cy="85222"/>
      </dsp:txXfrm>
    </dsp:sp>
    <dsp:sp modelId="{25DEC155-FADE-429D-BC7F-F7F0929562DF}">
      <dsp:nvSpPr>
        <dsp:cNvPr id="0" name=""/>
        <dsp:cNvSpPr/>
      </dsp:nvSpPr>
      <dsp:spPr>
        <a:xfrm>
          <a:off x="1951043" y="1090581"/>
          <a:ext cx="624718" cy="6247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Physics: </a:t>
          </a:r>
        </a:p>
      </dsp:txBody>
      <dsp:txXfrm>
        <a:off x="2042531" y="1182069"/>
        <a:ext cx="441742" cy="441742"/>
      </dsp:txXfrm>
    </dsp:sp>
    <dsp:sp modelId="{57B9FEA4-EC23-4F39-B0DB-F46A657847B0}">
      <dsp:nvSpPr>
        <dsp:cNvPr id="0" name=""/>
        <dsp:cNvSpPr/>
      </dsp:nvSpPr>
      <dsp:spPr>
        <a:xfrm>
          <a:off x="2082233" y="1766027"/>
          <a:ext cx="362336" cy="36233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30261" y="1904584"/>
        <a:ext cx="266280" cy="85222"/>
      </dsp:txXfrm>
    </dsp:sp>
    <dsp:sp modelId="{6153A50E-D912-464D-9BD2-C226D0F088DD}">
      <dsp:nvSpPr>
        <dsp:cNvPr id="0" name=""/>
        <dsp:cNvSpPr/>
      </dsp:nvSpPr>
      <dsp:spPr>
        <a:xfrm>
          <a:off x="1951043" y="2179090"/>
          <a:ext cx="624718" cy="6247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Chemistry: </a:t>
          </a:r>
        </a:p>
      </dsp:txBody>
      <dsp:txXfrm>
        <a:off x="2042531" y="2270578"/>
        <a:ext cx="441742" cy="441742"/>
      </dsp:txXfrm>
    </dsp:sp>
    <dsp:sp modelId="{872802F8-7833-4BF3-83AF-F0E16162AA9E}">
      <dsp:nvSpPr>
        <dsp:cNvPr id="0" name=""/>
        <dsp:cNvSpPr/>
      </dsp:nvSpPr>
      <dsp:spPr>
        <a:xfrm>
          <a:off x="2082233" y="2854536"/>
          <a:ext cx="362336" cy="36233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30261" y="2993093"/>
        <a:ext cx="266280" cy="85222"/>
      </dsp:txXfrm>
    </dsp:sp>
    <dsp:sp modelId="{39E9CEA0-042B-4ADD-B25C-3834D1AE1D0D}">
      <dsp:nvSpPr>
        <dsp:cNvPr id="0" name=""/>
        <dsp:cNvSpPr/>
      </dsp:nvSpPr>
      <dsp:spPr>
        <a:xfrm>
          <a:off x="1951043" y="3267599"/>
          <a:ext cx="624718" cy="6247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Biology: </a:t>
          </a:r>
        </a:p>
      </dsp:txBody>
      <dsp:txXfrm>
        <a:off x="2042531" y="3359087"/>
        <a:ext cx="441742" cy="441742"/>
      </dsp:txXfrm>
    </dsp:sp>
    <dsp:sp modelId="{EA8DDEA0-1CD7-4440-A946-8DD21F75616B}">
      <dsp:nvSpPr>
        <dsp:cNvPr id="0" name=""/>
        <dsp:cNvSpPr/>
      </dsp:nvSpPr>
      <dsp:spPr>
        <a:xfrm>
          <a:off x="2082233" y="3943045"/>
          <a:ext cx="362336" cy="36233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30261" y="4081602"/>
        <a:ext cx="266280" cy="85222"/>
      </dsp:txXfrm>
    </dsp:sp>
    <dsp:sp modelId="{1D47642B-BFF9-420F-86A0-3EE741FF2941}">
      <dsp:nvSpPr>
        <dsp:cNvPr id="0" name=""/>
        <dsp:cNvSpPr/>
      </dsp:nvSpPr>
      <dsp:spPr>
        <a:xfrm>
          <a:off x="1951043" y="4356109"/>
          <a:ext cx="624718" cy="6247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English: </a:t>
          </a:r>
        </a:p>
      </dsp:txBody>
      <dsp:txXfrm>
        <a:off x="2042531" y="4447597"/>
        <a:ext cx="441742" cy="441742"/>
      </dsp:txXfrm>
    </dsp:sp>
    <dsp:sp modelId="{581A71EC-38BD-48AC-8787-E60FDD620615}">
      <dsp:nvSpPr>
        <dsp:cNvPr id="0" name=""/>
        <dsp:cNvSpPr/>
      </dsp:nvSpPr>
      <dsp:spPr>
        <a:xfrm>
          <a:off x="2669469" y="2375252"/>
          <a:ext cx="198660" cy="232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669469" y="2421731"/>
        <a:ext cx="139062" cy="139437"/>
      </dsp:txXfrm>
    </dsp:sp>
    <dsp:sp modelId="{65F9486E-9BE5-4F1E-A5F6-EA19B7A85629}">
      <dsp:nvSpPr>
        <dsp:cNvPr id="0" name=""/>
        <dsp:cNvSpPr/>
      </dsp:nvSpPr>
      <dsp:spPr>
        <a:xfrm>
          <a:off x="2950592" y="1866731"/>
          <a:ext cx="1249436" cy="12494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!</a:t>
          </a:r>
        </a:p>
      </dsp:txBody>
      <dsp:txXfrm>
        <a:off x="3133568" y="2049707"/>
        <a:ext cx="883484" cy="8834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25A6B-7140-49CB-9E2E-CB643BC495AE}">
      <dsp:nvSpPr>
        <dsp:cNvPr id="0" name=""/>
        <dsp:cNvSpPr/>
      </dsp:nvSpPr>
      <dsp:spPr>
        <a:xfrm>
          <a:off x="1992887" y="1276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Math:78</a:t>
          </a:r>
        </a:p>
      </dsp:txBody>
      <dsp:txXfrm>
        <a:off x="2084404" y="92793"/>
        <a:ext cx="441884" cy="441884"/>
      </dsp:txXfrm>
    </dsp:sp>
    <dsp:sp modelId="{353DAE0F-8F11-410F-BBAD-61D9A8A003C3}">
      <dsp:nvSpPr>
        <dsp:cNvPr id="0" name=""/>
        <dsp:cNvSpPr/>
      </dsp:nvSpPr>
      <dsp:spPr>
        <a:xfrm>
          <a:off x="2124120" y="676937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815539"/>
        <a:ext cx="266366" cy="85248"/>
      </dsp:txXfrm>
    </dsp:sp>
    <dsp:sp modelId="{25DEC155-FADE-429D-BC7F-F7F0929562DF}">
      <dsp:nvSpPr>
        <dsp:cNvPr id="0" name=""/>
        <dsp:cNvSpPr/>
      </dsp:nvSpPr>
      <dsp:spPr>
        <a:xfrm>
          <a:off x="1992887" y="1090133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Physics: 56</a:t>
          </a:r>
        </a:p>
      </dsp:txBody>
      <dsp:txXfrm>
        <a:off x="2084404" y="1181650"/>
        <a:ext cx="441884" cy="441884"/>
      </dsp:txXfrm>
    </dsp:sp>
    <dsp:sp modelId="{57B9FEA4-EC23-4F39-B0DB-F46A657847B0}">
      <dsp:nvSpPr>
        <dsp:cNvPr id="0" name=""/>
        <dsp:cNvSpPr/>
      </dsp:nvSpPr>
      <dsp:spPr>
        <a:xfrm>
          <a:off x="2124120" y="1765795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1904397"/>
        <a:ext cx="266366" cy="85248"/>
      </dsp:txXfrm>
    </dsp:sp>
    <dsp:sp modelId="{6153A50E-D912-464D-9BD2-C226D0F088DD}">
      <dsp:nvSpPr>
        <dsp:cNvPr id="0" name=""/>
        <dsp:cNvSpPr/>
      </dsp:nvSpPr>
      <dsp:spPr>
        <a:xfrm>
          <a:off x="1992887" y="2178990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Chemistry: 65</a:t>
          </a:r>
        </a:p>
      </dsp:txBody>
      <dsp:txXfrm>
        <a:off x="2084404" y="2270507"/>
        <a:ext cx="441884" cy="441884"/>
      </dsp:txXfrm>
    </dsp:sp>
    <dsp:sp modelId="{872802F8-7833-4BF3-83AF-F0E16162AA9E}">
      <dsp:nvSpPr>
        <dsp:cNvPr id="0" name=""/>
        <dsp:cNvSpPr/>
      </dsp:nvSpPr>
      <dsp:spPr>
        <a:xfrm>
          <a:off x="2124120" y="2854652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2993254"/>
        <a:ext cx="266366" cy="85248"/>
      </dsp:txXfrm>
    </dsp:sp>
    <dsp:sp modelId="{39E9CEA0-042B-4ADD-B25C-3834D1AE1D0D}">
      <dsp:nvSpPr>
        <dsp:cNvPr id="0" name=""/>
        <dsp:cNvSpPr/>
      </dsp:nvSpPr>
      <dsp:spPr>
        <a:xfrm>
          <a:off x="1992887" y="3267848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Biology: 83</a:t>
          </a:r>
        </a:p>
      </dsp:txBody>
      <dsp:txXfrm>
        <a:off x="2084404" y="3359365"/>
        <a:ext cx="441884" cy="441884"/>
      </dsp:txXfrm>
    </dsp:sp>
    <dsp:sp modelId="{EA8DDEA0-1CD7-4440-A946-8DD21F75616B}">
      <dsp:nvSpPr>
        <dsp:cNvPr id="0" name=""/>
        <dsp:cNvSpPr/>
      </dsp:nvSpPr>
      <dsp:spPr>
        <a:xfrm>
          <a:off x="2124120" y="3943509"/>
          <a:ext cx="362452" cy="36245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72163" y="4082111"/>
        <a:ext cx="266366" cy="85248"/>
      </dsp:txXfrm>
    </dsp:sp>
    <dsp:sp modelId="{1D47642B-BFF9-420F-86A0-3EE741FF2941}">
      <dsp:nvSpPr>
        <dsp:cNvPr id="0" name=""/>
        <dsp:cNvSpPr/>
      </dsp:nvSpPr>
      <dsp:spPr>
        <a:xfrm>
          <a:off x="1992887" y="4356705"/>
          <a:ext cx="624918" cy="624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English: 66</a:t>
          </a:r>
        </a:p>
      </dsp:txBody>
      <dsp:txXfrm>
        <a:off x="2084404" y="4448222"/>
        <a:ext cx="441884" cy="441884"/>
      </dsp:txXfrm>
    </dsp:sp>
    <dsp:sp modelId="{581A71EC-38BD-48AC-8787-E60FDD620615}">
      <dsp:nvSpPr>
        <dsp:cNvPr id="0" name=""/>
        <dsp:cNvSpPr/>
      </dsp:nvSpPr>
      <dsp:spPr>
        <a:xfrm>
          <a:off x="2711543" y="2375215"/>
          <a:ext cx="198723" cy="232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11543" y="2421709"/>
        <a:ext cx="139106" cy="139481"/>
      </dsp:txXfrm>
    </dsp:sp>
    <dsp:sp modelId="{65F9486E-9BE5-4F1E-A5F6-EA19B7A85629}">
      <dsp:nvSpPr>
        <dsp:cNvPr id="0" name=""/>
        <dsp:cNvSpPr/>
      </dsp:nvSpPr>
      <dsp:spPr>
        <a:xfrm>
          <a:off x="2992756" y="1866531"/>
          <a:ext cx="1249836" cy="1249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Doctor</a:t>
          </a:r>
        </a:p>
      </dsp:txBody>
      <dsp:txXfrm>
        <a:off x="3175790" y="2049565"/>
        <a:ext cx="883768" cy="883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5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87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63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6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9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80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7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2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.png"/><Relationship Id="rId7" Type="http://schemas.openxmlformats.org/officeDocument/2006/relationships/image" Target="../media/image2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32.jpeg"/><Relationship Id="rId7" Type="http://schemas.openxmlformats.org/officeDocument/2006/relationships/diagramColors" Target="../diagrams/colors5.xml"/><Relationship Id="rId12" Type="http://schemas.openxmlformats.org/officeDocument/2006/relationships/slide" Target="slide11.xm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34.png"/><Relationship Id="rId5" Type="http://schemas.openxmlformats.org/officeDocument/2006/relationships/diagramLayout" Target="../diagrams/layout5.xml"/><Relationship Id="rId15" Type="http://schemas.openxmlformats.org/officeDocument/2006/relationships/image" Target="../media/image36.png"/><Relationship Id="rId10" Type="http://schemas.openxmlformats.org/officeDocument/2006/relationships/image" Target="../media/image33.gif"/><Relationship Id="rId4" Type="http://schemas.openxmlformats.org/officeDocument/2006/relationships/diagramData" Target="../diagrams/data5.xml"/><Relationship Id="rId9" Type="http://schemas.openxmlformats.org/officeDocument/2006/relationships/image" Target="../media/image5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image" Target="../media/image34.png"/><Relationship Id="rId3" Type="http://schemas.openxmlformats.org/officeDocument/2006/relationships/image" Target="../media/image32.jpeg"/><Relationship Id="rId7" Type="http://schemas.openxmlformats.org/officeDocument/2006/relationships/diagramColors" Target="../diagrams/colors6.xml"/><Relationship Id="rId12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34.png"/><Relationship Id="rId4" Type="http://schemas.openxmlformats.org/officeDocument/2006/relationships/diagramData" Target="../diagrams/data6.xml"/><Relationship Id="rId9" Type="http://schemas.openxmlformats.org/officeDocument/2006/relationships/image" Target="../media/image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3" Type="http://schemas.openxmlformats.org/officeDocument/2006/relationships/image" Target="../media/image2.png"/><Relationship Id="rId21" Type="http://schemas.microsoft.com/office/2007/relationships/diagramDrawing" Target="../diagrams/drawing9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" Type="http://schemas.openxmlformats.org/officeDocument/2006/relationships/image" Target="../media/image1.jpeg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diagramDrawing" Target="../diagrams/drawing7.xml"/><Relationship Id="rId24" Type="http://schemas.openxmlformats.org/officeDocument/2006/relationships/image" Target="../media/image50.png"/><Relationship Id="rId5" Type="http://schemas.openxmlformats.org/officeDocument/2006/relationships/image" Target="../media/image4.png"/><Relationship Id="rId15" Type="http://schemas.openxmlformats.org/officeDocument/2006/relationships/diagramColors" Target="../diagrams/colors8.xml"/><Relationship Id="rId23" Type="http://schemas.openxmlformats.org/officeDocument/2006/relationships/image" Target="../media/image49.png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Relationship Id="rId22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2.png"/><Relationship Id="rId7" Type="http://schemas.openxmlformats.org/officeDocument/2006/relationships/diagramData" Target="../diagrams/data10.xml"/><Relationship Id="rId12" Type="http://schemas.openxmlformats.org/officeDocument/2006/relationships/image" Target="../media/image4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diagramDrawing" Target="../diagrams/drawing10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image" Target="../media/image2.png"/><Relationship Id="rId7" Type="http://schemas.openxmlformats.org/officeDocument/2006/relationships/image" Target="../media/image52.gif"/><Relationship Id="rId12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1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2.png"/><Relationship Id="rId7" Type="http://schemas.openxmlformats.org/officeDocument/2006/relationships/image" Target="../media/image53.gif"/><Relationship Id="rId12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21.gif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1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1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1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1.gif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gif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5.gif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6.gif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968" y="2818347"/>
            <a:ext cx="12052064" cy="21159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C1312D-0744-498C-8A1E-F2C31DA4C0DD}"/>
              </a:ext>
            </a:extLst>
          </p:cNvPr>
          <p:cNvSpPr/>
          <p:nvPr/>
        </p:nvSpPr>
        <p:spPr>
          <a:xfrm>
            <a:off x="1014827" y="2827396"/>
            <a:ext cx="10162325" cy="186204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dist="63500" dir="17760000" sx="200000" sy="200000" algn="ctr" rotWithShape="0">
              <a:srgbClr val="000000">
                <a:alpha val="48000"/>
              </a:srgbClr>
            </a:outerShdw>
            <a:reflection stA="44000" endPos="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 Morning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92276-0575-451D-83DD-D21AE745ED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628650" y="3222472"/>
            <a:ext cx="2947830" cy="1711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5D9380-4015-4759-A237-E3BCF91D9453}"/>
              </a:ext>
            </a:extLst>
          </p:cNvPr>
          <p:cNvSpPr txBox="1"/>
          <p:nvPr/>
        </p:nvSpPr>
        <p:spPr>
          <a:xfrm>
            <a:off x="5200585" y="3683252"/>
            <a:ext cx="98869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6B4385-1703-468D-8F01-9EEDD725F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1886" y="3436994"/>
            <a:ext cx="1560522" cy="8786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2A1022-627A-4FA8-A7F5-B3B2BC10EE52}"/>
              </a:ext>
            </a:extLst>
          </p:cNvPr>
          <p:cNvSpPr/>
          <p:nvPr/>
        </p:nvSpPr>
        <p:spPr>
          <a:xfrm>
            <a:off x="69968" y="2876418"/>
            <a:ext cx="10162325" cy="1785104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dist="63500" dir="17760000" sx="200000" sy="200000" algn="ctr" rotWithShape="0">
              <a:srgbClr val="000000">
                <a:alpha val="48000"/>
              </a:srgbClr>
            </a:outerShdw>
            <a:reflection stA="44000" endPos="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 Morning</a:t>
            </a:r>
          </a:p>
        </p:txBody>
      </p:sp>
    </p:spTree>
    <p:extLst>
      <p:ext uri="{BB962C8B-B14F-4D97-AF65-F5344CB8AC3E}">
        <p14:creationId xmlns:p14="http://schemas.microsoft.com/office/powerpoint/2010/main" val="30031106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6875 0.0104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4" presetClass="exit" presetSubtype="1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5571" y="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B948B-75D9-4606-A16D-0A3585C31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959" y="2591069"/>
            <a:ext cx="2772082" cy="1559296"/>
          </a:xfrm>
          <a:prstGeom prst="rect">
            <a:avLst/>
          </a:prstGeom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E466B665-6481-4F56-B6F0-B28DF2BF8275}"/>
              </a:ext>
            </a:extLst>
          </p:cNvPr>
          <p:cNvSpPr/>
          <p:nvPr/>
        </p:nvSpPr>
        <p:spPr>
          <a:xfrm>
            <a:off x="5030216" y="1284159"/>
            <a:ext cx="1988457" cy="827314"/>
          </a:xfrm>
          <a:prstGeom prst="left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C68DF4-F272-463B-B66B-2C231C345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096" y="4099663"/>
            <a:ext cx="1988458" cy="1988458"/>
          </a:xfrm>
          <a:prstGeom prst="rect">
            <a:avLst/>
          </a:prstGeo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53D2DEC-2F67-4CA0-8D6A-23008A4AFEFC}"/>
              </a:ext>
            </a:extLst>
          </p:cNvPr>
          <p:cNvSpPr/>
          <p:nvPr/>
        </p:nvSpPr>
        <p:spPr>
          <a:xfrm>
            <a:off x="5087420" y="5023080"/>
            <a:ext cx="1988457" cy="827314"/>
          </a:xfrm>
          <a:prstGeom prst="left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2DF38A-0062-44B2-BDAF-B1738F4A2C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7840" y="3765139"/>
            <a:ext cx="3866260" cy="2582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729670-3B6A-4FE2-BCA7-262761C68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4161" y="2537408"/>
            <a:ext cx="3139130" cy="1752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A65F62-DC29-4435-BF22-8E035C542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934326" y="4337183"/>
            <a:ext cx="4427339" cy="44313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3D99BD49-3989-4339-B5CD-4E45D9389689}"/>
              </a:ext>
            </a:extLst>
          </p:cNvPr>
          <p:cNvSpPr txBox="1">
            <a:spLocks/>
          </p:cNvSpPr>
          <p:nvPr/>
        </p:nvSpPr>
        <p:spPr>
          <a:xfrm>
            <a:off x="3934326" y="4328134"/>
            <a:ext cx="4427339" cy="17467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room after redecoration</a:t>
            </a:r>
            <a:endParaRPr lang="en-US" sz="4400" b="1" i="1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DD4758-B44F-455C-B1E6-1AE8AFFF219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399921" y="4443662"/>
            <a:ext cx="3611872" cy="43676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3424052-BE40-441A-8363-3835A7ED18EE}"/>
              </a:ext>
            </a:extLst>
          </p:cNvPr>
          <p:cNvSpPr txBox="1">
            <a:spLocks/>
          </p:cNvSpPr>
          <p:nvPr/>
        </p:nvSpPr>
        <p:spPr>
          <a:xfrm>
            <a:off x="5117890" y="4437293"/>
            <a:ext cx="4427339" cy="17467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Chunk of data</a:t>
            </a:r>
            <a:endParaRPr lang="en-US" sz="4400" b="1" i="1" dirty="0">
              <a:solidFill>
                <a:srgbClr val="FFFFFF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9EBD95-E515-4795-B66C-3A2E23F8626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53584" y="6218184"/>
            <a:ext cx="3611872" cy="4431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D88D7A-9234-4BD4-8734-CA7472CF76E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550810" y="6228855"/>
            <a:ext cx="4427339" cy="44313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07C6F80D-5D94-4FB4-8872-31F7A1EA2504}"/>
              </a:ext>
            </a:extLst>
          </p:cNvPr>
          <p:cNvSpPr txBox="1">
            <a:spLocks/>
          </p:cNvSpPr>
          <p:nvPr/>
        </p:nvSpPr>
        <p:spPr>
          <a:xfrm>
            <a:off x="1099527" y="6222415"/>
            <a:ext cx="4427339" cy="17467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of Necessary stuff</a:t>
            </a:r>
            <a:endParaRPr lang="en-US" sz="4400" b="1" i="1" dirty="0">
              <a:solidFill>
                <a:srgbClr val="FFFFFF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F8EE1F4-8F52-49FC-AC99-877F917544A6}"/>
              </a:ext>
            </a:extLst>
          </p:cNvPr>
          <p:cNvSpPr txBox="1">
            <a:spLocks/>
          </p:cNvSpPr>
          <p:nvPr/>
        </p:nvSpPr>
        <p:spPr>
          <a:xfrm>
            <a:off x="7550810" y="6232943"/>
            <a:ext cx="4427339" cy="17467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mining of necessary data</a:t>
            </a:r>
            <a:endParaRPr lang="en-US" sz="4400" b="1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6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30664 -0.255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9" y="-1277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30664 -0.2444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9" y="-1222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30664 -0.2504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9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3181 -0.2743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8" y="-1372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7 L 0.3168 -0.2738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-1370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30664 -0.2555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26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0" grpId="0"/>
      <p:bldP spid="20" grpId="1"/>
      <p:bldP spid="22" grpId="0"/>
      <p:bldP spid="22" grpId="1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15848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7262" y="2361604"/>
            <a:ext cx="3081576" cy="174676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Datamining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F4D3FB6-DC56-48A3-AD6E-388F9D72F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405" y="4763750"/>
            <a:ext cx="10993546" cy="59032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9BD49-52E9-4E13-BF88-D5A3117CF6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5151" y="715848"/>
            <a:ext cx="3800316" cy="56769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0B2A276-EB4A-438C-B230-5CFF7CB6E68C}"/>
              </a:ext>
            </a:extLst>
          </p:cNvPr>
          <p:cNvSpPr txBox="1">
            <a:spLocks/>
          </p:cNvSpPr>
          <p:nvPr/>
        </p:nvSpPr>
        <p:spPr>
          <a:xfrm>
            <a:off x="8304521" y="119656"/>
            <a:ext cx="3081576" cy="174676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Datamining</a:t>
            </a:r>
            <a:endParaRPr lang="en-US" sz="4400" u="sng" dirty="0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8CFE9-2FD8-400C-8B9D-2355F52026F0}"/>
              </a:ext>
            </a:extLst>
          </p:cNvPr>
          <p:cNvSpPr txBox="1"/>
          <p:nvPr/>
        </p:nvSpPr>
        <p:spPr>
          <a:xfrm>
            <a:off x="8172551" y="2092429"/>
            <a:ext cx="33455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 mining is the process of analyzing a large batch of information to pull out the necessary data or information.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5D669-C6E3-4383-8BF3-A1CD52BDC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08091" y="3357035"/>
            <a:ext cx="6618044" cy="14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6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E6E94E1-3E80-4B9A-A598-1E89288113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066" y="687494"/>
            <a:ext cx="7503665" cy="57707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C90778-CED6-48B5-8848-8BE3869DB64E}"/>
              </a:ext>
            </a:extLst>
          </p:cNvPr>
          <p:cNvSpPr txBox="1"/>
          <p:nvPr/>
        </p:nvSpPr>
        <p:spPr>
          <a:xfrm>
            <a:off x="2289728" y="2769986"/>
            <a:ext cx="4310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Calculus</a:t>
            </a:r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C6649-B8D3-4F1F-847D-070863B8673C}"/>
              </a:ext>
            </a:extLst>
          </p:cNvPr>
          <p:cNvSpPr txBox="1"/>
          <p:nvPr/>
        </p:nvSpPr>
        <p:spPr>
          <a:xfrm>
            <a:off x="4874700" y="2915785"/>
            <a:ext cx="4310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n-US" sz="72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2AD1-6EC8-47E2-9367-D2CAEBF98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6923" y="2128827"/>
            <a:ext cx="2438400" cy="24384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1695E13-2BC0-41A3-A5AA-895E57D478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767084"/>
                  </p:ext>
                </p:extLst>
              </p:nvPr>
            </p:nvGraphicFramePr>
            <p:xfrm>
              <a:off x="-1604211" y="7827414"/>
              <a:ext cx="3048000" cy="1714500"/>
            </p:xfrm>
            <a:graphic>
              <a:graphicData uri="http://schemas.microsoft.com/office/powerpoint/2016/slidezoom">
                <pslz:sldZm>
                  <pslz:sldZmObj sldId="275" cId="3904465799">
                    <pslz:zmPr id="{8947D96A-33AC-4103-AECE-30CDAD4328FD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1695E13-2BC0-41A3-A5AA-895E57D478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604211" y="782741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8D08D96-B4AE-4AD1-9BB3-13A473DB5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0366" y="2135714"/>
            <a:ext cx="3253073" cy="26024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23501A-0041-4FA8-9AB8-1CE5456591DF}"/>
              </a:ext>
            </a:extLst>
          </p:cNvPr>
          <p:cNvSpPr/>
          <p:nvPr/>
        </p:nvSpPr>
        <p:spPr>
          <a:xfrm>
            <a:off x="3568497" y="3279819"/>
            <a:ext cx="588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9BA540-9E18-41A2-9F4B-3198A9DF62E7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03195" y="2330380"/>
            <a:ext cx="2397333" cy="24080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F84AC0-C579-43DC-841D-43CFE5A301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066" y="614510"/>
            <a:ext cx="7503665" cy="57707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03E9C4-1D81-4E4C-AF76-00FEC6B30D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5237" y="644088"/>
            <a:ext cx="1649021" cy="19318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A7A762-99A9-4D97-94BD-AA18AD697B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1298" y="2145897"/>
            <a:ext cx="2027589" cy="23013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654911-F8E8-4D21-8581-D883203F51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71873" y="3332559"/>
            <a:ext cx="2960195" cy="3363912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540738FC-BAB6-4A59-8BF9-955903713AE0}"/>
              </a:ext>
            </a:extLst>
          </p:cNvPr>
          <p:cNvSpPr/>
          <p:nvPr/>
        </p:nvSpPr>
        <p:spPr>
          <a:xfrm rot="2417864">
            <a:off x="2223046" y="2331137"/>
            <a:ext cx="792761" cy="489534"/>
          </a:xfrm>
          <a:prstGeom prst="rightArrow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F4EAD5E-B062-4727-8819-BADADDC87523}"/>
              </a:ext>
            </a:extLst>
          </p:cNvPr>
          <p:cNvSpPr/>
          <p:nvPr/>
        </p:nvSpPr>
        <p:spPr>
          <a:xfrm rot="2417864">
            <a:off x="4798018" y="4050360"/>
            <a:ext cx="792761" cy="489534"/>
          </a:xfrm>
          <a:prstGeom prst="rightArrow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5703 0.0094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21094 0.00231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17786 0.0358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178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 build="allAtOnce"/>
      <p:bldP spid="19" grpId="0"/>
      <p:bldP spid="19" grpId="1"/>
      <p:bldP spid="3" grpId="0"/>
      <p:bldP spid="35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E6E94E1-3E80-4B9A-A598-1E89288113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066" y="687494"/>
            <a:ext cx="7503665" cy="577070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1695E13-2BC0-41A3-A5AA-895E57D478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604211" y="7827414"/>
              <a:ext cx="3048000" cy="1714500"/>
            </p:xfrm>
            <a:graphic>
              <a:graphicData uri="http://schemas.microsoft.com/office/powerpoint/2016/slidezoom">
                <pslz:sldZm>
                  <pslz:sldZmObj sldId="275" cId="3904465799">
                    <pslz:zmPr id="{8947D96A-33AC-4103-AECE-30CDAD4328FD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1695E13-2BC0-41A3-A5AA-895E57D478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604211" y="782741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52654DA-3360-4057-9609-D9A3C6D355C6}"/>
              </a:ext>
            </a:extLst>
          </p:cNvPr>
          <p:cNvSpPr/>
          <p:nvPr/>
        </p:nvSpPr>
        <p:spPr>
          <a:xfrm>
            <a:off x="1468785" y="758010"/>
            <a:ext cx="540885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4C579-F92C-4C38-A250-272F5DFED4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3989" y="2377773"/>
            <a:ext cx="1329429" cy="3549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2F1E9E-97F4-4E49-A9D9-B21C54E0AC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0308" y="2316843"/>
            <a:ext cx="1329429" cy="35490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2E7B56-1C29-4B8A-96AA-46E9DC16D87A}"/>
              </a:ext>
            </a:extLst>
          </p:cNvPr>
          <p:cNvSpPr/>
          <p:nvPr/>
        </p:nvSpPr>
        <p:spPr>
          <a:xfrm>
            <a:off x="961842" y="5750860"/>
            <a:ext cx="23983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Differentiation</a:t>
            </a:r>
            <a:endParaRPr lang="en-US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FC6A96-3E3F-464B-9CCF-CCE0A2DCF2B8}"/>
              </a:ext>
            </a:extLst>
          </p:cNvPr>
          <p:cNvSpPr/>
          <p:nvPr/>
        </p:nvSpPr>
        <p:spPr>
          <a:xfrm>
            <a:off x="5657744" y="5750860"/>
            <a:ext cx="18854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Integration</a:t>
            </a:r>
            <a:endParaRPr lang="en-US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639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1" grpId="1"/>
      <p:bldP spid="12" grpId="0"/>
      <p:bldP spid="1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E86C6-59D0-4B4E-980A-49C5599DCCD5}"/>
              </a:ext>
            </a:extLst>
          </p:cNvPr>
          <p:cNvSpPr txBox="1"/>
          <p:nvPr/>
        </p:nvSpPr>
        <p:spPr>
          <a:xfrm>
            <a:off x="1242870" y="3105828"/>
            <a:ext cx="11777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6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Differential Calculus &amp; Integral Calculus?</a:t>
            </a:r>
          </a:p>
        </p:txBody>
      </p:sp>
    </p:spTree>
    <p:extLst>
      <p:ext uri="{BB962C8B-B14F-4D97-AF65-F5344CB8AC3E}">
        <p14:creationId xmlns:p14="http://schemas.microsoft.com/office/powerpoint/2010/main" val="2873443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E86C6-59D0-4B4E-980A-49C5599DCCD5}"/>
              </a:ext>
            </a:extLst>
          </p:cNvPr>
          <p:cNvSpPr txBox="1"/>
          <p:nvPr/>
        </p:nvSpPr>
        <p:spPr>
          <a:xfrm>
            <a:off x="1192070" y="1087845"/>
            <a:ext cx="8866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54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Differential Calculus:</a:t>
            </a:r>
            <a:endParaRPr lang="en-US" sz="36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1D48F-9DDC-4390-946A-4DEE1C522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6843" y="1681102"/>
            <a:ext cx="4219575" cy="2381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C79EE8-C186-45A9-A937-DFAD9AD87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002" y="3814774"/>
            <a:ext cx="3011543" cy="266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B07FBC-6159-4459-965D-A2A0832DE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16090">
            <a:off x="7625526" y="3958669"/>
            <a:ext cx="2842887" cy="216195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FFCEB137-485D-49AB-83FD-F4E8F50E6D50}"/>
              </a:ext>
            </a:extLst>
          </p:cNvPr>
          <p:cNvSpPr/>
          <p:nvPr/>
        </p:nvSpPr>
        <p:spPr>
          <a:xfrm>
            <a:off x="5688991" y="4903507"/>
            <a:ext cx="792761" cy="489534"/>
          </a:xfrm>
          <a:prstGeom prst="rightArrow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16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8197A5-D4F8-4610-BD85-17390710DD58}"/>
              </a:ext>
            </a:extLst>
          </p:cNvPr>
          <p:cNvSpPr/>
          <p:nvPr/>
        </p:nvSpPr>
        <p:spPr>
          <a:xfrm>
            <a:off x="1264274" y="1392535"/>
            <a:ext cx="529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Integral Calculus 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6FF0F7-D2F3-432F-8E52-C2312E566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601" y="2763331"/>
            <a:ext cx="4276740" cy="32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19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E86C6-59D0-4B4E-980A-49C5599DCCD5}"/>
              </a:ext>
            </a:extLst>
          </p:cNvPr>
          <p:cNvSpPr txBox="1"/>
          <p:nvPr/>
        </p:nvSpPr>
        <p:spPr>
          <a:xfrm>
            <a:off x="1011130" y="1301586"/>
            <a:ext cx="10169720" cy="4801314"/>
          </a:xfrm>
          <a:prstGeom prst="rect">
            <a:avLst/>
          </a:prstGeom>
          <a:noFill/>
          <a:ln w="79375" cmpd="sng">
            <a:solidFill>
              <a:schemeClr val="accent2">
                <a:alpha val="76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214095"/>
                      <a:gd name="connsiteY0" fmla="*/ 0 h 5078313"/>
                      <a:gd name="connsiteX1" fmla="*/ 10214095 w 10214095"/>
                      <a:gd name="connsiteY1" fmla="*/ 0 h 5078313"/>
                      <a:gd name="connsiteX2" fmla="*/ 10214095 w 10214095"/>
                      <a:gd name="connsiteY2" fmla="*/ 5078313 h 5078313"/>
                      <a:gd name="connsiteX3" fmla="*/ 0 w 10214095"/>
                      <a:gd name="connsiteY3" fmla="*/ 5078313 h 5078313"/>
                      <a:gd name="connsiteX4" fmla="*/ 0 w 10214095"/>
                      <a:gd name="connsiteY4" fmla="*/ 0 h 5078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14095" h="5078313" extrusionOk="0">
                        <a:moveTo>
                          <a:pt x="0" y="0"/>
                        </a:moveTo>
                        <a:cubicBezTo>
                          <a:pt x="3846635" y="118645"/>
                          <a:pt x="9060556" y="116012"/>
                          <a:pt x="10214095" y="0"/>
                        </a:cubicBezTo>
                        <a:cubicBezTo>
                          <a:pt x="10081213" y="2281364"/>
                          <a:pt x="10299046" y="4063935"/>
                          <a:pt x="10214095" y="5078313"/>
                        </a:cubicBezTo>
                        <a:cubicBezTo>
                          <a:pt x="8920939" y="5212913"/>
                          <a:pt x="1226997" y="4921117"/>
                          <a:pt x="0" y="5078313"/>
                        </a:cubicBezTo>
                        <a:cubicBezTo>
                          <a:pt x="-20187" y="3003778"/>
                          <a:pt x="-152480" y="9936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defRPr/>
            </a:pPr>
            <a:endParaRPr lang="en-US" sz="6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sz="4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Application of Calculus in Datamining</a:t>
            </a:r>
            <a:r>
              <a:rPr lang="en-US" sz="6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b="1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b="1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62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756EDB-2604-4C6E-A69F-27FB56F878C8}"/>
              </a:ext>
            </a:extLst>
          </p:cNvPr>
          <p:cNvSpPr txBox="1"/>
          <p:nvPr/>
        </p:nvSpPr>
        <p:spPr>
          <a:xfrm>
            <a:off x="1011130" y="1301586"/>
            <a:ext cx="10169720" cy="4893647"/>
          </a:xfrm>
          <a:prstGeom prst="rect">
            <a:avLst/>
          </a:prstGeom>
          <a:noFill/>
          <a:ln w="79375" cmpd="thickThin">
            <a:solidFill>
              <a:schemeClr val="accent2">
                <a:alpha val="76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214095"/>
                      <a:gd name="connsiteY0" fmla="*/ 0 h 5078313"/>
                      <a:gd name="connsiteX1" fmla="*/ 10214095 w 10214095"/>
                      <a:gd name="connsiteY1" fmla="*/ 0 h 5078313"/>
                      <a:gd name="connsiteX2" fmla="*/ 10214095 w 10214095"/>
                      <a:gd name="connsiteY2" fmla="*/ 5078313 h 5078313"/>
                      <a:gd name="connsiteX3" fmla="*/ 0 w 10214095"/>
                      <a:gd name="connsiteY3" fmla="*/ 5078313 h 5078313"/>
                      <a:gd name="connsiteX4" fmla="*/ 0 w 10214095"/>
                      <a:gd name="connsiteY4" fmla="*/ 0 h 5078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14095" h="5078313" extrusionOk="0">
                        <a:moveTo>
                          <a:pt x="0" y="0"/>
                        </a:moveTo>
                        <a:cubicBezTo>
                          <a:pt x="3846635" y="118645"/>
                          <a:pt x="9060556" y="116012"/>
                          <a:pt x="10214095" y="0"/>
                        </a:cubicBezTo>
                        <a:cubicBezTo>
                          <a:pt x="10081213" y="2281364"/>
                          <a:pt x="10299046" y="4063935"/>
                          <a:pt x="10214095" y="5078313"/>
                        </a:cubicBezTo>
                        <a:cubicBezTo>
                          <a:pt x="8920939" y="5212913"/>
                          <a:pt x="1226997" y="4921117"/>
                          <a:pt x="0" y="5078313"/>
                        </a:cubicBezTo>
                        <a:cubicBezTo>
                          <a:pt x="-20187" y="3003778"/>
                          <a:pt x="-152480" y="9936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sz="66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US" sz="72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Mahbub Hasan</a:t>
            </a:r>
          </a:p>
          <a:p>
            <a:pPr lvl="0">
              <a:defRPr/>
            </a:pPr>
            <a:endParaRPr lang="en-US" sz="4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defRPr/>
            </a:pPr>
            <a:endParaRPr lang="en-US" sz="4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sz="4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(</a:t>
            </a:r>
            <a:r>
              <a:rPr lang="en-US" sz="44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**** Std ID ****</a:t>
            </a:r>
            <a:r>
              <a:rPr lang="en-US" sz="4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defRPr/>
            </a:pPr>
            <a:endParaRPr lang="en-U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3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32ABEA-A370-4598-A849-34C09559DFA6}"/>
              </a:ext>
            </a:extLst>
          </p:cNvPr>
          <p:cNvSpPr txBox="1"/>
          <p:nvPr/>
        </p:nvSpPr>
        <p:spPr>
          <a:xfrm>
            <a:off x="2690670" y="3102078"/>
            <a:ext cx="8866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72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Gradient Descent</a:t>
            </a:r>
            <a:endParaRPr lang="en-US" sz="72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61D743B-956B-4AB1-BADE-2AEA415DC0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62" y="2400109"/>
            <a:ext cx="3978452" cy="39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746EE-661E-4678-8472-2444DDCF3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128" y="2400109"/>
            <a:ext cx="4781550" cy="327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AB5BC-A423-4ACC-AAD4-0BBBF56A28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0552" y="2400109"/>
            <a:ext cx="4572000" cy="3400425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CE189320-D934-487C-9EAE-4AA913858A58}"/>
              </a:ext>
            </a:extLst>
          </p:cNvPr>
          <p:cNvSpPr/>
          <p:nvPr/>
        </p:nvSpPr>
        <p:spPr>
          <a:xfrm>
            <a:off x="5268725" y="3428994"/>
            <a:ext cx="1372016" cy="1271492"/>
          </a:xfrm>
          <a:prstGeom prst="plus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6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0.14257 -0.295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BB8FF-F88B-4340-8968-A02EC528F6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6000"/>
          </a:blip>
          <a:stretch>
            <a:fillRect/>
          </a:stretch>
        </p:blipFill>
        <p:spPr>
          <a:xfrm>
            <a:off x="522514" y="964312"/>
            <a:ext cx="10998236" cy="533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A4D33F-1C76-42A7-953B-808AD4674897}"/>
              </a:ext>
            </a:extLst>
          </p:cNvPr>
          <p:cNvSpPr txBox="1"/>
          <p:nvPr/>
        </p:nvSpPr>
        <p:spPr>
          <a:xfrm rot="19872924">
            <a:off x="4671063" y="4345463"/>
            <a:ext cx="78796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Calculus</a:t>
            </a:r>
            <a:endParaRPr kumimoji="0" lang="en-US" sz="6000" b="1" i="0" u="none" strike="noStrike" kern="1200" cap="none" spc="0" normalizeH="0" baseline="0" noProof="0" dirty="0">
              <a:ln w="6600">
                <a:solidFill>
                  <a:srgbClr val="4590B8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4590B8"/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7760EB-481C-4BFA-A1C8-317EFFB6E216}"/>
              </a:ext>
            </a:extLst>
          </p:cNvPr>
          <p:cNvSpPr txBox="1"/>
          <p:nvPr/>
        </p:nvSpPr>
        <p:spPr>
          <a:xfrm>
            <a:off x="994873" y="1384193"/>
            <a:ext cx="9971314" cy="156966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 Morning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6E1D86E-4A50-41C9-A86F-ED22B3891CDF}"/>
              </a:ext>
            </a:extLst>
          </p:cNvPr>
          <p:cNvSpPr/>
          <p:nvPr/>
        </p:nvSpPr>
        <p:spPr>
          <a:xfrm rot="17593790">
            <a:off x="3203664" y="3400582"/>
            <a:ext cx="1095141" cy="1169410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8F26CA9-E4CC-4C8E-80D7-EEB18F41F725}"/>
              </a:ext>
            </a:extLst>
          </p:cNvPr>
          <p:cNvSpPr/>
          <p:nvPr/>
        </p:nvSpPr>
        <p:spPr>
          <a:xfrm rot="14337530">
            <a:off x="7465060" y="3363718"/>
            <a:ext cx="1095141" cy="1169410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07246-AD76-44B5-84C8-517E941C1866}"/>
              </a:ext>
            </a:extLst>
          </p:cNvPr>
          <p:cNvSpPr txBox="1"/>
          <p:nvPr/>
        </p:nvSpPr>
        <p:spPr>
          <a:xfrm rot="1289326">
            <a:off x="-825493" y="4392609"/>
            <a:ext cx="78796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datamining</a:t>
            </a:r>
            <a:endParaRPr kumimoji="0" lang="en-US" sz="6000" b="1" i="0" u="none" strike="noStrike" kern="1200" cap="none" spc="0" normalizeH="0" baseline="0" noProof="0" dirty="0">
              <a:ln w="6600">
                <a:solidFill>
                  <a:srgbClr val="4590B8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4590B8"/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801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1" grpId="0" animBg="1"/>
      <p:bldP spid="22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4198CE4-4D22-42C3-8C2E-EB4E5E73F4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7259309"/>
              </p:ext>
            </p:extLst>
          </p:nvPr>
        </p:nvGraphicFramePr>
        <p:xfrm>
          <a:off x="1320214" y="1214218"/>
          <a:ext cx="9087287" cy="49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CE1EFD-1351-44D0-A999-C923140650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940749"/>
              </p:ext>
            </p:extLst>
          </p:nvPr>
        </p:nvGraphicFramePr>
        <p:xfrm>
          <a:off x="6840361" y="1239618"/>
          <a:ext cx="6151072" cy="49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E07C3A5-B2B8-4927-92A9-E84A3B010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7802773"/>
              </p:ext>
            </p:extLst>
          </p:nvPr>
        </p:nvGraphicFramePr>
        <p:xfrm>
          <a:off x="-463339" y="1231900"/>
          <a:ext cx="6235480" cy="49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DC006CDF-A69D-4B05-8047-6F187A64450C}"/>
              </a:ext>
            </a:extLst>
          </p:cNvPr>
          <p:cNvSpPr/>
          <p:nvPr/>
        </p:nvSpPr>
        <p:spPr>
          <a:xfrm>
            <a:off x="2562143" y="1186539"/>
            <a:ext cx="1070057" cy="118371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E59EA6A-7C14-46B4-9262-23F93FF2C48C}"/>
              </a:ext>
            </a:extLst>
          </p:cNvPr>
          <p:cNvSpPr/>
          <p:nvPr/>
        </p:nvSpPr>
        <p:spPr>
          <a:xfrm>
            <a:off x="5817429" y="1239618"/>
            <a:ext cx="1070057" cy="118371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4D8563-23E8-49C2-92E5-6875D76F985B}"/>
              </a:ext>
            </a:extLst>
          </p:cNvPr>
          <p:cNvSpPr/>
          <p:nvPr/>
        </p:nvSpPr>
        <p:spPr>
          <a:xfrm>
            <a:off x="9872386" y="1205504"/>
            <a:ext cx="1070057" cy="118371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633B07-181F-43A7-B2DD-E9785244A325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2471481" y="1274646"/>
            <a:ext cx="1295826" cy="9668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4870C7-375F-4159-9E96-595861289BCB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5902206" y="1282261"/>
            <a:ext cx="850002" cy="9516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41BC2B-8D14-41F2-86BB-4B218BF20079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9906380" y="1196536"/>
            <a:ext cx="931800" cy="11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5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15" grpId="0">
        <p:bldAsOne/>
      </p:bldGraphic>
      <p:bldGraphic spid="1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D57BEC0-1F5C-4587-B9EE-7F02F8A0A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783067"/>
              </p:ext>
            </p:extLst>
          </p:nvPr>
        </p:nvGraphicFramePr>
        <p:xfrm>
          <a:off x="-260139" y="1219842"/>
          <a:ext cx="6235480" cy="49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Picture 6">
            <a:extLst>
              <a:ext uri="{FF2B5EF4-FFF2-40B4-BE49-F238E27FC236}">
                <a16:creationId xmlns:a16="http://schemas.microsoft.com/office/drawing/2014/main" id="{C8AA14C8-3F75-4465-975A-23CC5A227E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42" y="2283205"/>
            <a:ext cx="3978452" cy="39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11FE64-DB9E-45BD-ADE1-DE7D7B7999FD}"/>
              </a:ext>
            </a:extLst>
          </p:cNvPr>
          <p:cNvCxnSpPr>
            <a:cxnSpLocks/>
          </p:cNvCxnSpPr>
          <p:nvPr/>
        </p:nvCxnSpPr>
        <p:spPr>
          <a:xfrm>
            <a:off x="8449011" y="1937267"/>
            <a:ext cx="1" cy="2120900"/>
          </a:xfrm>
          <a:prstGeom prst="straightConnector1">
            <a:avLst/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75043D8-7165-43DA-8765-EB403A750371}"/>
              </a:ext>
            </a:extLst>
          </p:cNvPr>
          <p:cNvSpPr/>
          <p:nvPr/>
        </p:nvSpPr>
        <p:spPr>
          <a:xfrm>
            <a:off x="6565954" y="1003012"/>
            <a:ext cx="32480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Profession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655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10" y="1001307"/>
            <a:ext cx="10534780" cy="54243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CF45EA-613C-4715-AFC3-9A6D8C771E57}"/>
              </a:ext>
            </a:extLst>
          </p:cNvPr>
          <p:cNvSpPr/>
          <p:nvPr/>
        </p:nvSpPr>
        <p:spPr>
          <a:xfrm>
            <a:off x="1225770" y="1303635"/>
            <a:ext cx="18918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C821535-89ED-4E59-AAC1-926A234E7140}"/>
              </a:ext>
            </a:extLst>
          </p:cNvPr>
          <p:cNvSpPr/>
          <p:nvPr/>
        </p:nvSpPr>
        <p:spPr>
          <a:xfrm rot="2879322">
            <a:off x="1925335" y="2839929"/>
            <a:ext cx="2146300" cy="762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390BE-3DF4-4F86-A94F-EFF06B81662F}"/>
              </a:ext>
            </a:extLst>
          </p:cNvPr>
          <p:cNvSpPr/>
          <p:nvPr/>
        </p:nvSpPr>
        <p:spPr>
          <a:xfrm>
            <a:off x="1052461" y="4500209"/>
            <a:ext cx="388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Analyze Data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F9FEDCE-5701-401D-A46F-23A85EE11EF1}"/>
              </a:ext>
            </a:extLst>
          </p:cNvPr>
          <p:cNvSpPr/>
          <p:nvPr/>
        </p:nvSpPr>
        <p:spPr>
          <a:xfrm>
            <a:off x="5124054" y="4856909"/>
            <a:ext cx="479248" cy="422348"/>
          </a:xfrm>
          <a:prstGeom prst="rightArrow">
            <a:avLst>
              <a:gd name="adj1" fmla="val 50000"/>
              <a:gd name="adj2" fmla="val 51667"/>
            </a:avLst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60036-1F57-408F-9EF3-BD58ADFD727E}"/>
              </a:ext>
            </a:extLst>
          </p:cNvPr>
          <p:cNvSpPr/>
          <p:nvPr/>
        </p:nvSpPr>
        <p:spPr>
          <a:xfrm>
            <a:off x="5682619" y="4606418"/>
            <a:ext cx="2226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5039E62-54FC-4399-AA62-6D32AFFEB881}"/>
              </a:ext>
            </a:extLst>
          </p:cNvPr>
          <p:cNvSpPr/>
          <p:nvPr/>
        </p:nvSpPr>
        <p:spPr>
          <a:xfrm>
            <a:off x="8121210" y="4856909"/>
            <a:ext cx="479248" cy="422348"/>
          </a:xfrm>
          <a:prstGeom prst="rightArrow">
            <a:avLst>
              <a:gd name="adj1" fmla="val 50000"/>
              <a:gd name="adj2" fmla="val 51667"/>
            </a:avLst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496E9E-98DA-4D3C-88B9-33EC9F53457E}"/>
              </a:ext>
            </a:extLst>
          </p:cNvPr>
          <p:cNvSpPr/>
          <p:nvPr/>
        </p:nvSpPr>
        <p:spPr>
          <a:xfrm>
            <a:off x="8762490" y="4606418"/>
            <a:ext cx="20614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Anlyze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D5169C0-29E3-48A1-9138-ABBBE5BE937F}"/>
              </a:ext>
            </a:extLst>
          </p:cNvPr>
          <p:cNvSpPr/>
          <p:nvPr/>
        </p:nvSpPr>
        <p:spPr>
          <a:xfrm rot="18557853">
            <a:off x="7079220" y="3006706"/>
            <a:ext cx="2146300" cy="762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289FF9-50F2-4A8B-A738-CA9F6181C825}"/>
              </a:ext>
            </a:extLst>
          </p:cNvPr>
          <p:cNvSpPr/>
          <p:nvPr/>
        </p:nvSpPr>
        <p:spPr>
          <a:xfrm>
            <a:off x="6095990" y="1418868"/>
            <a:ext cx="489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Doctor/Engineer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B9F975-84AA-4DF1-BC20-FCED7ABE46DF}"/>
              </a:ext>
            </a:extLst>
          </p:cNvPr>
          <p:cNvSpPr/>
          <p:nvPr/>
        </p:nvSpPr>
        <p:spPr>
          <a:xfrm>
            <a:off x="406624" y="3025182"/>
            <a:ext cx="577162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</a:t>
            </a:r>
            <a:endParaRPr lang="en-US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FA53F2-6505-4CC0-9F03-F9094D4F4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731" y="3259159"/>
            <a:ext cx="1764639" cy="12003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1FBC159-6484-4158-AFFC-FDAE7D36D410}"/>
              </a:ext>
            </a:extLst>
          </p:cNvPr>
          <p:cNvSpPr/>
          <p:nvPr/>
        </p:nvSpPr>
        <p:spPr>
          <a:xfrm>
            <a:off x="6559052" y="3105504"/>
            <a:ext cx="577162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Calculus</a:t>
            </a:r>
            <a:endParaRPr lang="en-US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53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3" grpId="0" animBg="1"/>
      <p:bldP spid="3" grpId="1" animBg="1"/>
      <p:bldP spid="11" grpId="0"/>
      <p:bldP spid="11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22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756EDB-2604-4C6E-A69F-27FB56F878C8}"/>
              </a:ext>
            </a:extLst>
          </p:cNvPr>
          <p:cNvSpPr txBox="1"/>
          <p:nvPr/>
        </p:nvSpPr>
        <p:spPr>
          <a:xfrm>
            <a:off x="1011130" y="1301586"/>
            <a:ext cx="10169720" cy="4893647"/>
          </a:xfrm>
          <a:prstGeom prst="rect">
            <a:avLst/>
          </a:prstGeom>
          <a:noFill/>
          <a:ln w="79375" cmpd="thickThin">
            <a:solidFill>
              <a:schemeClr val="accent2">
                <a:alpha val="76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214095"/>
                      <a:gd name="connsiteY0" fmla="*/ 0 h 5078313"/>
                      <a:gd name="connsiteX1" fmla="*/ 10214095 w 10214095"/>
                      <a:gd name="connsiteY1" fmla="*/ 0 h 5078313"/>
                      <a:gd name="connsiteX2" fmla="*/ 10214095 w 10214095"/>
                      <a:gd name="connsiteY2" fmla="*/ 5078313 h 5078313"/>
                      <a:gd name="connsiteX3" fmla="*/ 0 w 10214095"/>
                      <a:gd name="connsiteY3" fmla="*/ 5078313 h 5078313"/>
                      <a:gd name="connsiteX4" fmla="*/ 0 w 10214095"/>
                      <a:gd name="connsiteY4" fmla="*/ 0 h 5078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14095" h="5078313" extrusionOk="0">
                        <a:moveTo>
                          <a:pt x="0" y="0"/>
                        </a:moveTo>
                        <a:cubicBezTo>
                          <a:pt x="3846635" y="118645"/>
                          <a:pt x="9060556" y="116012"/>
                          <a:pt x="10214095" y="0"/>
                        </a:cubicBezTo>
                        <a:cubicBezTo>
                          <a:pt x="10081213" y="2281364"/>
                          <a:pt x="10299046" y="4063935"/>
                          <a:pt x="10214095" y="5078313"/>
                        </a:cubicBezTo>
                        <a:cubicBezTo>
                          <a:pt x="8920939" y="5212913"/>
                          <a:pt x="1226997" y="4921117"/>
                          <a:pt x="0" y="5078313"/>
                        </a:cubicBezTo>
                        <a:cubicBezTo>
                          <a:pt x="-20187" y="3003778"/>
                          <a:pt x="-152480" y="9936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sz="66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72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Saikat</a:t>
            </a:r>
            <a:r>
              <a:rPr lang="en-US" sz="7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Islam Shuvo</a:t>
            </a:r>
            <a:endParaRPr lang="en-US" sz="7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defRPr/>
            </a:pPr>
            <a:endParaRPr lang="en-US" sz="4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defRPr/>
            </a:pPr>
            <a:endParaRPr lang="en-US" sz="4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sz="4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(</a:t>
            </a:r>
            <a:r>
              <a:rPr lang="en-US" sz="44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**** Std ID ****</a:t>
            </a:r>
            <a:r>
              <a:rPr lang="en-US" sz="4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defRPr/>
            </a:pPr>
            <a:endParaRPr lang="en-US" sz="36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C99C28-1139-4572-8229-CE1D7E5CD275}"/>
              </a:ext>
            </a:extLst>
          </p:cNvPr>
          <p:cNvSpPr/>
          <p:nvPr/>
        </p:nvSpPr>
        <p:spPr>
          <a:xfrm>
            <a:off x="1297673" y="2967329"/>
            <a:ext cx="5035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Gradient descent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19DE355-959F-4EE6-98FB-0E310F2F3F71}"/>
              </a:ext>
            </a:extLst>
          </p:cNvPr>
          <p:cNvSpPr/>
          <p:nvPr/>
        </p:nvSpPr>
        <p:spPr>
          <a:xfrm rot="2879322">
            <a:off x="6465250" y="4152440"/>
            <a:ext cx="2146300" cy="762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E5A5C5C-2458-4012-AA45-6F32317C2939}"/>
              </a:ext>
            </a:extLst>
          </p:cNvPr>
          <p:cNvSpPr/>
          <p:nvPr/>
        </p:nvSpPr>
        <p:spPr>
          <a:xfrm rot="18990676">
            <a:off x="6425784" y="2310171"/>
            <a:ext cx="2146300" cy="762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AEDB1F-9283-4A60-97DC-C84E61049CDA}"/>
              </a:ext>
            </a:extLst>
          </p:cNvPr>
          <p:cNvSpPr/>
          <p:nvPr/>
        </p:nvSpPr>
        <p:spPr>
          <a:xfrm>
            <a:off x="4973653" y="1003012"/>
            <a:ext cx="61455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54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Differential Calculus</a:t>
            </a:r>
            <a:endParaRPr lang="en-US" sz="36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F8AD6-6AAD-4505-8E62-3EAB5639A8BB}"/>
              </a:ext>
            </a:extLst>
          </p:cNvPr>
          <p:cNvSpPr/>
          <p:nvPr/>
        </p:nvSpPr>
        <p:spPr>
          <a:xfrm>
            <a:off x="5965847" y="5343964"/>
            <a:ext cx="48269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Integral Calculus</a:t>
            </a:r>
          </a:p>
        </p:txBody>
      </p:sp>
    </p:spTree>
    <p:extLst>
      <p:ext uri="{BB962C8B-B14F-4D97-AF65-F5344CB8AC3E}">
        <p14:creationId xmlns:p14="http://schemas.microsoft.com/office/powerpoint/2010/main" val="3032310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D10CBA2-77B0-4077-9605-11AE949CF8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21" y="1379621"/>
            <a:ext cx="3217779" cy="241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C26467C-6BAD-4B3C-8E81-B0696C58A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057141"/>
              </p:ext>
            </p:extLst>
          </p:nvPr>
        </p:nvGraphicFramePr>
        <p:xfrm>
          <a:off x="6199712" y="1214218"/>
          <a:ext cx="6235480" cy="49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AFA91EE-FFCD-467D-AB43-9622316C8622}"/>
              </a:ext>
            </a:extLst>
          </p:cNvPr>
          <p:cNvSpPr/>
          <p:nvPr/>
        </p:nvSpPr>
        <p:spPr>
          <a:xfrm>
            <a:off x="1072797" y="4555049"/>
            <a:ext cx="61455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54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Differential Calculus</a:t>
            </a:r>
            <a:endParaRPr lang="en-US" sz="36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D10CBA2-77B0-4077-9605-11AE949CF8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/>
          <a:srcRect/>
          <a:stretch/>
        </p:blipFill>
        <p:spPr bwMode="auto">
          <a:xfrm>
            <a:off x="1730331" y="1379621"/>
            <a:ext cx="2668759" cy="241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C26467C-6BAD-4B3C-8E81-B0696C58AFD1}"/>
              </a:ext>
            </a:extLst>
          </p:cNvPr>
          <p:cNvGraphicFramePr/>
          <p:nvPr/>
        </p:nvGraphicFramePr>
        <p:xfrm>
          <a:off x="6199712" y="1214218"/>
          <a:ext cx="6235480" cy="49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AFA91EE-FFCD-467D-AB43-9622316C8622}"/>
              </a:ext>
            </a:extLst>
          </p:cNvPr>
          <p:cNvSpPr/>
          <p:nvPr/>
        </p:nvSpPr>
        <p:spPr>
          <a:xfrm>
            <a:off x="1072797" y="4555049"/>
            <a:ext cx="49051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54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Intregal</a:t>
            </a:r>
            <a:r>
              <a:rPr lang="en-US" sz="54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Calculus</a:t>
            </a:r>
            <a:endParaRPr lang="en-US" sz="36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7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E0CDF8-4BD2-4154-BFC2-EB24D4BD5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506" y="0"/>
            <a:ext cx="1219750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F4592-2056-4CC5-81C5-0BB88F596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53068"/>
            <a:ext cx="12380685" cy="6964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55E89-3300-4699-A7DE-6E6DF3503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06" y="0"/>
            <a:ext cx="12380685" cy="6964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F907D-C13F-4D75-9221-287B0FE82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0375" y="1973943"/>
            <a:ext cx="5190072" cy="4963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53B4-F926-4E6B-A4B1-3803CE2A08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74172" y="-405322"/>
            <a:ext cx="12969157" cy="7668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6CBFE6-06A3-4F35-A0FF-A819F79279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013" y="2390860"/>
            <a:ext cx="5337451" cy="48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96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32F36E-1512-4154-A2E7-DEC56F21C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541" y="-40829"/>
            <a:ext cx="12264583" cy="6898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FF417-C97B-4F33-89C3-0A52BAF03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281" y="2050633"/>
            <a:ext cx="905302" cy="1357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2E3DF-63ED-4295-A6A5-7D09FF63AA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281" y="1625600"/>
            <a:ext cx="1025089" cy="1549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FA134B-8EAD-4F5D-A63A-A7103394E3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087" y="2228810"/>
            <a:ext cx="406399" cy="6095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460CE3-53C0-45CC-A478-43EC7D512C9A}"/>
              </a:ext>
            </a:extLst>
          </p:cNvPr>
          <p:cNvSpPr/>
          <p:nvPr/>
        </p:nvSpPr>
        <p:spPr>
          <a:xfrm>
            <a:off x="4953904" y="1476969"/>
            <a:ext cx="588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A2C4A0-6D73-4B9E-B89B-3E24253B4C6E}"/>
              </a:ext>
            </a:extLst>
          </p:cNvPr>
          <p:cNvSpPr/>
          <p:nvPr/>
        </p:nvSpPr>
        <p:spPr>
          <a:xfrm>
            <a:off x="2698185" y="3067223"/>
            <a:ext cx="61455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54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Differential Calculus</a:t>
            </a:r>
            <a:endParaRPr lang="en-US" sz="36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ABE2A9-86B3-4678-B8A6-05B3C46561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904" y="4111252"/>
            <a:ext cx="1890486" cy="13844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A31133-4920-439C-ABE0-93D88806DF93}"/>
              </a:ext>
            </a:extLst>
          </p:cNvPr>
          <p:cNvSpPr/>
          <p:nvPr/>
        </p:nvSpPr>
        <p:spPr>
          <a:xfrm>
            <a:off x="3149281" y="5616375"/>
            <a:ext cx="49051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54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Intregal</a:t>
            </a:r>
            <a:r>
              <a:rPr lang="en-US" sz="54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Calculus</a:t>
            </a:r>
            <a:endParaRPr lang="en-US" sz="36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4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-0.30664 -0.179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9" y="-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53099 -0.1104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-553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53008 -0.1108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7" y="-555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5194 -0.0444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64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1695E13-2BC0-41A3-A5AA-895E57D478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604211" y="7827414"/>
              <a:ext cx="3048000" cy="1714500"/>
            </p:xfrm>
            <a:graphic>
              <a:graphicData uri="http://schemas.microsoft.com/office/powerpoint/2016/slidezoom">
                <pslz:sldZm>
                  <pslz:sldZmObj sldId="275" cId="3904465799">
                    <pslz:zmPr id="{8947D96A-33AC-4103-AECE-30CDAD4328FD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1695E13-2BC0-41A3-A5AA-895E57D478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604211" y="782741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6EFB9B6-ACF7-4D7E-86D8-CBF0EBC72866}"/>
              </a:ext>
            </a:extLst>
          </p:cNvPr>
          <p:cNvSpPr/>
          <p:nvPr/>
        </p:nvSpPr>
        <p:spPr>
          <a:xfrm>
            <a:off x="596054" y="1145832"/>
            <a:ext cx="824647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Multivariate statistical analytics. </a:t>
            </a:r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(using vector calculus)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16C6AB-8565-42B2-9D74-1CF54BE3ED68}"/>
              </a:ext>
            </a:extLst>
          </p:cNvPr>
          <p:cNvSpPr/>
          <p:nvPr/>
        </p:nvSpPr>
        <p:spPr>
          <a:xfrm>
            <a:off x="596054" y="3634105"/>
            <a:ext cx="67046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lvl="0" indent="-685800">
              <a:buFont typeface="Courier New" panose="02070309020205020404" pitchFamily="49" charset="0"/>
              <a:buChar char="o"/>
              <a:defRPr/>
            </a:pPr>
            <a:r>
              <a:rPr lang="en-US" sz="48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Continuous statistical distributions</a:t>
            </a:r>
            <a:endParaRPr lang="en-US" sz="32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02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E86C6-59D0-4B4E-980A-49C5599DCCD5}"/>
              </a:ext>
            </a:extLst>
          </p:cNvPr>
          <p:cNvSpPr txBox="1"/>
          <p:nvPr/>
        </p:nvSpPr>
        <p:spPr>
          <a:xfrm>
            <a:off x="1242870" y="2685142"/>
            <a:ext cx="117777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6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datamining ?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6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calculus ?</a:t>
            </a: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6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What is the use of calculus in datamining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30BD6-A4E4-46D5-AE93-43549AA06CE1}"/>
              </a:ext>
            </a:extLst>
          </p:cNvPr>
          <p:cNvSpPr txBox="1"/>
          <p:nvPr/>
        </p:nvSpPr>
        <p:spPr>
          <a:xfrm>
            <a:off x="1386689" y="1911442"/>
            <a:ext cx="89041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Shourav Deb</a:t>
            </a:r>
            <a:br>
              <a:rPr lang="en-US" sz="7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7200" b="1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7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(****	Std ID ****)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06742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16062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8600" y="993963"/>
            <a:ext cx="10534780" cy="54243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117EC2-5D0D-4D25-948B-14961FBEF5C0}"/>
              </a:ext>
            </a:extLst>
          </p:cNvPr>
          <p:cNvSpPr/>
          <p:nvPr/>
        </p:nvSpPr>
        <p:spPr>
          <a:xfrm>
            <a:off x="1202273" y="1280240"/>
            <a:ext cx="2147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Recap: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BCB84-9A65-4605-8200-26764615A885}"/>
              </a:ext>
            </a:extLst>
          </p:cNvPr>
          <p:cNvSpPr/>
          <p:nvPr/>
        </p:nvSpPr>
        <p:spPr>
          <a:xfrm>
            <a:off x="1202273" y="2489847"/>
            <a:ext cx="8403262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Calculus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Meet Simran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of calculus in datamining</a:t>
            </a:r>
            <a:endParaRPr lang="en-US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079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1695E13-2BC0-41A3-A5AA-895E57D478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604211" y="7827414"/>
              <a:ext cx="3048000" cy="1714500"/>
            </p:xfrm>
            <a:graphic>
              <a:graphicData uri="http://schemas.microsoft.com/office/powerpoint/2016/slidezoom">
                <pslz:sldZm>
                  <pslz:sldZmObj sldId="275" cId="3904465799">
                    <pslz:zmPr id="{8947D96A-33AC-4103-AECE-30CDAD4328FD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1695E13-2BC0-41A3-A5AA-895E57D478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604211" y="782741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25B6795-D815-4763-9BB4-AD593F5475EF}"/>
              </a:ext>
            </a:extLst>
          </p:cNvPr>
          <p:cNvSpPr/>
          <p:nvPr/>
        </p:nvSpPr>
        <p:spPr>
          <a:xfrm>
            <a:off x="628167" y="889843"/>
            <a:ext cx="702644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The calculus was the first achievement of modern mathematics and it is difficult to overestimate its importance. </a:t>
            </a:r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E38787-537D-4227-9BFF-A05CCDBE1C55}"/>
              </a:ext>
            </a:extLst>
          </p:cNvPr>
          <p:cNvSpPr/>
          <p:nvPr/>
        </p:nvSpPr>
        <p:spPr>
          <a:xfrm>
            <a:off x="4540035" y="5778267"/>
            <a:ext cx="32581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BED07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Sir John von Neumann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21F8360-FCE1-4627-BA43-326F13BF6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271" y="4440154"/>
            <a:ext cx="1076682" cy="133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83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1695E13-2BC0-41A3-A5AA-895E57D478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604211" y="7827414"/>
              <a:ext cx="3048000" cy="1714500"/>
            </p:xfrm>
            <a:graphic>
              <a:graphicData uri="http://schemas.microsoft.com/office/powerpoint/2016/slidezoom">
                <pslz:sldZm>
                  <pslz:sldZmObj sldId="275" cId="3904465799">
                    <pslz:zmPr id="{8947D96A-33AC-4103-AECE-30CDAD4328FD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1695E13-2BC0-41A3-A5AA-895E57D478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604211" y="782741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1515B2D-D665-400F-89E6-1D2123D06107}"/>
              </a:ext>
            </a:extLst>
          </p:cNvPr>
          <p:cNvSpPr/>
          <p:nvPr/>
        </p:nvSpPr>
        <p:spPr>
          <a:xfrm>
            <a:off x="763633" y="1905506"/>
            <a:ext cx="10034670" cy="3046988"/>
          </a:xfrm>
          <a:prstGeom prst="rect">
            <a:avLst/>
          </a:prstGeom>
          <a:noFill/>
          <a:effectLst>
            <a:glow rad="228600">
              <a:schemeClr val="tx1"/>
            </a:glow>
            <a:outerShdw blurRad="50800" dist="88900" dir="6120000" algn="ctr" rotWithShape="0">
              <a:schemeClr val="tx1"/>
            </a:outerShdw>
            <a:reflection endPos="0" dist="50800" dir="5400000" sy="-100000" algn="bl" rotWithShape="0"/>
            <a:softEdge rad="1270000"/>
          </a:effectLst>
          <a:scene3d>
            <a:camera prst="orthographicFront"/>
            <a:lightRig rig="threePt" dir="t"/>
          </a:scene3d>
          <a:sp3d extrusionH="76200">
            <a:bevelT w="139700" prst="cross"/>
            <a:bevelB w="139700" prst="cross"/>
            <a:extrusionClr>
              <a:schemeClr val="tx1"/>
            </a:extrusion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</a:t>
            </a:r>
            <a:br>
              <a:rPr lang="en-US" sz="96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96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staying that long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E1E03A-BE51-4512-8402-149BED75B43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852866" y="149854"/>
            <a:ext cx="3924823" cy="67659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DFD873F-478C-4E0A-A6EC-AC23B47FCAD2}"/>
              </a:ext>
            </a:extLst>
          </p:cNvPr>
          <p:cNvSpPr/>
          <p:nvPr/>
        </p:nvSpPr>
        <p:spPr>
          <a:xfrm>
            <a:off x="7642152" y="439671"/>
            <a:ext cx="4346253" cy="6186309"/>
          </a:xfrm>
          <a:prstGeom prst="rect">
            <a:avLst/>
          </a:prstGeom>
          <a:noFill/>
          <a:effectLst>
            <a:glow rad="228600">
              <a:schemeClr val="tx1"/>
            </a:glow>
            <a:outerShdw blurRad="50800" dist="88900" dir="6120000" algn="ctr" rotWithShape="0">
              <a:schemeClr val="tx1"/>
            </a:outerShdw>
            <a:reflection endPos="0" dist="50800" dir="5400000" sy="-100000" algn="bl" rotWithShape="0"/>
            <a:softEdge rad="1270000"/>
          </a:effectLst>
          <a:scene3d>
            <a:camera prst="orthographicFront"/>
            <a:lightRig rig="threePt" dir="t"/>
          </a:scene3d>
          <a:sp3d extrusionH="76200">
            <a:bevelT w="139700" prst="cross"/>
            <a:bevelB w="139700" prst="cross"/>
            <a:extrusionClr>
              <a:schemeClr val="tx1"/>
            </a:extrusion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u="sng" cap="none" spc="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Priority Level</a:t>
            </a:r>
            <a:endParaRPr lang="en-US" sz="4400" u="sng" dirty="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endParaRPr lang="en-US" sz="480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endParaRPr lang="en-US" sz="480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4800" dirty="0">
                <a:ln w="0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Little</a:t>
            </a:r>
          </a:p>
          <a:p>
            <a:pPr algn="ctr"/>
            <a:endParaRPr lang="en-US" sz="4800" dirty="0">
              <a:ln w="0"/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4800" dirty="0">
                <a:ln w="0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Medium</a:t>
            </a:r>
          </a:p>
          <a:p>
            <a:pPr algn="ctr"/>
            <a:endParaRPr lang="en-US" sz="4800" dirty="0">
              <a:ln w="0"/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4800" dirty="0">
                <a:ln w="0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Much</a:t>
            </a:r>
          </a:p>
        </p:txBody>
      </p:sp>
    </p:spTree>
    <p:extLst>
      <p:ext uri="{BB962C8B-B14F-4D97-AF65-F5344CB8AC3E}">
        <p14:creationId xmlns:p14="http://schemas.microsoft.com/office/powerpoint/2010/main" val="3889339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23412 0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gital Connections">
            <a:extLst>
              <a:ext uri="{FF2B5EF4-FFF2-40B4-BE49-F238E27FC236}">
                <a16:creationId xmlns:a16="http://schemas.microsoft.com/office/drawing/2014/main" id="{BD43721E-EE1D-4876-936D-8CFE67CB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1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68F2B-B1F4-4C78-9898-9318D851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1" y="436006"/>
            <a:ext cx="3738938" cy="11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9F35F-1470-4EF8-9750-38766916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4" y="439671"/>
            <a:ext cx="3738938" cy="10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4E24B-04AE-4338-9ADF-7611D1B4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18" y="438416"/>
            <a:ext cx="3738958" cy="11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2FB19-A152-4142-9420-503CFEA2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30190" y="1736552"/>
            <a:ext cx="10433190" cy="1037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439DA-A716-4548-9B73-CF763C4512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0190" y="3570832"/>
            <a:ext cx="10534780" cy="2677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C8643-3C0B-4DD6-ABEA-B69576CBF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851" y="1156097"/>
            <a:ext cx="669332" cy="547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A7EA4E-E9C2-4367-B8C9-D3880FCBF7D2}"/>
              </a:ext>
            </a:extLst>
          </p:cNvPr>
          <p:cNvSpPr txBox="1"/>
          <p:nvPr/>
        </p:nvSpPr>
        <p:spPr>
          <a:xfrm>
            <a:off x="1884914" y="1863795"/>
            <a:ext cx="9207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4000" b="1" dirty="0">
                <a:solidFill>
                  <a:srgbClr val="FFFFFF"/>
                </a:solidFill>
              </a:rPr>
              <a:t>Application of calculus in data mining</a:t>
            </a:r>
            <a:endParaRPr kumimoji="0" lang="en-US" sz="4000" b="1" i="0" u="none" strike="noStrike" kern="1200" cap="none" spc="0" normalizeH="0" baseline="0" noProof="0" dirty="0">
              <a:ln w="6600">
                <a:solidFill>
                  <a:srgbClr val="4590B8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4590B8"/>
                </a:outerShdw>
              </a:effectLst>
              <a:uLnTx/>
              <a:uFillTx/>
              <a:latin typeface="Gill Sans MT" panose="020B050202010402020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D2206-D466-47F9-977D-22A563972A19}"/>
              </a:ext>
            </a:extLst>
          </p:cNvPr>
          <p:cNvSpPr txBox="1"/>
          <p:nvPr/>
        </p:nvSpPr>
        <p:spPr>
          <a:xfrm>
            <a:off x="1962664" y="3702242"/>
            <a:ext cx="920723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800" b="1" dirty="0">
                <a:solidFill>
                  <a:srgbClr val="FFFFFF"/>
                </a:solidFill>
              </a:rPr>
              <a:t>Assigned by : Nazneen Sultana</a:t>
            </a:r>
            <a:endParaRPr lang="en-US" b="1" dirty="0">
              <a:ln w="6600">
                <a:solidFill>
                  <a:srgbClr val="4590B8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4590B8"/>
                </a:outerShdw>
              </a:effectLst>
              <a:latin typeface="Gill Sans MT" panose="020B0502020104020203"/>
            </a:endParaRPr>
          </a:p>
          <a:p>
            <a:pPr lvl="0" algn="ctr">
              <a:defRPr/>
            </a:pPr>
            <a:endParaRPr lang="en-US" b="1" dirty="0">
              <a:ln w="6600">
                <a:solidFill>
                  <a:srgbClr val="4590B8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4590B8"/>
                </a:outerShdw>
              </a:effectLst>
              <a:latin typeface="Gill Sans MT" panose="020B0502020104020203"/>
            </a:endParaRPr>
          </a:p>
          <a:p>
            <a:pPr lvl="1">
              <a:defRPr/>
            </a:pPr>
            <a:r>
              <a:rPr lang="en-US" sz="2800" b="1" dirty="0">
                <a:ln w="6600">
                  <a:solidFill>
                    <a:srgbClr val="4590B8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4590B8"/>
                  </a:outerShdw>
                </a:effectLst>
                <a:latin typeface="Eras Bold ITC" panose="020B0907030504020204" pitchFamily="34" charset="0"/>
              </a:rPr>
              <a:t>Presented By</a:t>
            </a:r>
            <a:br>
              <a:rPr lang="en-US" sz="4000" b="1" dirty="0">
                <a:ln w="6600">
                  <a:solidFill>
                    <a:srgbClr val="4590B8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4590B8"/>
                  </a:outerShdw>
                </a:effectLst>
              </a:rPr>
            </a:br>
            <a:endParaRPr lang="en-US" sz="4000" b="1" dirty="0">
              <a:ln w="6600">
                <a:solidFill>
                  <a:srgbClr val="4590B8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4590B8"/>
                </a:outerShdw>
              </a:effectLst>
            </a:endParaRPr>
          </a:p>
          <a:p>
            <a:pPr lvl="0" algn="ctr">
              <a:defRPr/>
            </a:pPr>
            <a:endParaRPr lang="en-US" sz="2400" b="1" dirty="0">
              <a:ln w="6600">
                <a:solidFill>
                  <a:srgbClr val="4590B8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4590B8"/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7DF4AD-19FF-4562-BD9D-B26E789CBE49}"/>
              </a:ext>
            </a:extLst>
          </p:cNvPr>
          <p:cNvSpPr txBox="1"/>
          <p:nvPr/>
        </p:nvSpPr>
        <p:spPr>
          <a:xfrm>
            <a:off x="1851716" y="4410128"/>
            <a:ext cx="631047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endParaRPr lang="en-US" sz="2800" b="1" dirty="0">
              <a:ln w="6600">
                <a:solidFill>
                  <a:srgbClr val="4590B8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4590B8"/>
                </a:outerShdw>
              </a:effectLst>
              <a:latin typeface="Eras Bold ITC" panose="020B0907030504020204" pitchFamily="34" charset="0"/>
            </a:endParaRPr>
          </a:p>
          <a:p>
            <a:pPr marL="2628900" lvl="5" indent="-342900">
              <a:buFont typeface="+mj-lt"/>
              <a:buAutoNum type="arabicPeriod"/>
              <a:defRPr/>
            </a:pPr>
            <a:endParaRPr lang="en-US" sz="1600" dirty="0">
              <a:solidFill>
                <a:srgbClr val="FFFFFF"/>
              </a:solidFill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1600" dirty="0">
                <a:solidFill>
                  <a:srgbClr val="FFFFFF"/>
                </a:solidFill>
              </a:rPr>
              <a:t>Shourav Deb (</a:t>
            </a: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**** Std ID ****</a:t>
            </a:r>
            <a:r>
              <a:rPr lang="en-US" sz="1600" dirty="0">
                <a:solidFill>
                  <a:srgbClr val="FFFFFF"/>
                </a:solidFill>
              </a:rPr>
              <a:t>).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1600" dirty="0">
                <a:solidFill>
                  <a:srgbClr val="FFFFFF"/>
                </a:solidFill>
              </a:rPr>
              <a:t>Mahbub Hasan (</a:t>
            </a: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**** Std ID ****</a:t>
            </a:r>
            <a:r>
              <a:rPr lang="en-US" sz="1600" dirty="0">
                <a:solidFill>
                  <a:srgbClr val="FFFFFF"/>
                </a:solidFill>
              </a:rPr>
              <a:t>).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1600" dirty="0">
                <a:solidFill>
                  <a:srgbClr val="FFFFFF"/>
                </a:solidFill>
              </a:rPr>
              <a:t>Md </a:t>
            </a:r>
            <a:r>
              <a:rPr lang="en-US" sz="1600" dirty="0" err="1">
                <a:solidFill>
                  <a:srgbClr val="FFFFFF"/>
                </a:solidFill>
              </a:rPr>
              <a:t>Saikat</a:t>
            </a:r>
            <a:r>
              <a:rPr lang="en-US" sz="1600" dirty="0">
                <a:solidFill>
                  <a:srgbClr val="FFFFFF"/>
                </a:solidFill>
              </a:rPr>
              <a:t> Islam Shuvo (</a:t>
            </a: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**** Std ID ****</a:t>
            </a:r>
            <a:r>
              <a:rPr lang="en-US" sz="1600" dirty="0">
                <a:solidFill>
                  <a:srgbClr val="FFFFFF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7270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3019" y="1287547"/>
            <a:ext cx="3081576" cy="174676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Datamining</a:t>
            </a:r>
            <a:endParaRPr lang="en-US" sz="4400" dirty="0">
              <a:solidFill>
                <a:srgbClr val="FFFF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DF4D3FB6-DC56-48A3-AD6E-388F9D72F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17" y="1570607"/>
            <a:ext cx="10993546" cy="59032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E0CDF8-4BD2-4154-BFC2-EB24D4BD5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506" y="0"/>
            <a:ext cx="1219750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F4592-2056-4CC5-81C5-0BB88F596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53068"/>
            <a:ext cx="12380685" cy="6964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55E89-3300-4699-A7DE-6E6DF3503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06" y="0"/>
            <a:ext cx="12380685" cy="6964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F907D-C13F-4D75-9221-287B0FE82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0375" y="1973943"/>
            <a:ext cx="5190072" cy="4963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53B4-F926-4E6B-A4B1-3803CE2A08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74172" y="-405322"/>
            <a:ext cx="12969157" cy="7668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6CBFE6-06A3-4F35-A0FF-A819F79279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013" y="2390860"/>
            <a:ext cx="5337451" cy="48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0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E0CDF8-4BD2-4154-BFC2-EB24D4BD5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506" y="0"/>
            <a:ext cx="1219750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F4592-2056-4CC5-81C5-0BB88F596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53068"/>
            <a:ext cx="12380685" cy="6964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55E89-3300-4699-A7DE-6E6DF3503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06" y="0"/>
            <a:ext cx="12380685" cy="6964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F907D-C13F-4D75-9221-287B0FE82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0375" y="1973943"/>
            <a:ext cx="5190072" cy="4963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53B4-F926-4E6B-A4B1-3803CE2A08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74172" y="-405322"/>
            <a:ext cx="12969157" cy="7668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6CBFE6-06A3-4F35-A0FF-A819F79279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013" y="2390860"/>
            <a:ext cx="5337451" cy="4857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EEAA7-3C1B-4415-849C-BFDF91A5A3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10097" y="-405322"/>
            <a:ext cx="13606687" cy="7653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940845-EDE4-4EDD-8850-1052545C36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192" y="2390860"/>
            <a:ext cx="5337451" cy="4857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74B30C-B6EC-468E-B424-74BA9EA866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1083" y="2222895"/>
            <a:ext cx="5451317" cy="49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893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187836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E0CDF8-4BD2-4154-BFC2-EB24D4BD5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506" y="0"/>
            <a:ext cx="1219750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F4592-2056-4CC5-81C5-0BB88F596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53068"/>
            <a:ext cx="12380685" cy="6964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99E15E-9EFD-4C9A-8B78-5EBAEDFF6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94" y="-89315"/>
            <a:ext cx="12509564" cy="7036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1281ED-34BF-49DD-8C35-32103F25DF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34623" y="2227702"/>
            <a:ext cx="5080907" cy="47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E0CDF8-4BD2-4154-BFC2-EB24D4BD5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506" y="0"/>
            <a:ext cx="1219750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F4592-2056-4CC5-81C5-0BB88F596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53068"/>
            <a:ext cx="12380685" cy="6964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99E15E-9EFD-4C9A-8B78-5EBAEDFF6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94" y="-89315"/>
            <a:ext cx="12509564" cy="7036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BE4FF-B53E-403E-9028-E07640D542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309" y="2384062"/>
            <a:ext cx="5214938" cy="4545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91A11A-8006-48E4-913F-CB0CE5A0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734649" y="3209423"/>
            <a:ext cx="3876159" cy="37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7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975</TotalTime>
  <Words>380</Words>
  <Application>Microsoft Office PowerPoint</Application>
  <PresentationFormat>Widescreen</PresentationFormat>
  <Paragraphs>165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Adobe Devanagari</vt:lpstr>
      <vt:lpstr>Arial</vt:lpstr>
      <vt:lpstr>Calibri</vt:lpstr>
      <vt:lpstr>Courier New</vt:lpstr>
      <vt:lpstr>Eras Bold ITC</vt:lpstr>
      <vt:lpstr>Gill Sans MT</vt:lpstr>
      <vt:lpstr>Roboto</vt:lpstr>
      <vt:lpstr>Wingdings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 Datamining</vt:lpstr>
      <vt:lpstr>Tech Requirements</vt:lpstr>
      <vt:lpstr>Tech Requirements</vt:lpstr>
      <vt:lpstr>Tech Requirements</vt:lpstr>
      <vt:lpstr>Tech Requirements</vt:lpstr>
      <vt:lpstr>PowerPoint Presentation</vt:lpstr>
      <vt:lpstr> Datamining</vt:lpstr>
      <vt:lpstr>Digital Communications</vt:lpstr>
      <vt:lpstr>Digital Communications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D</dc:creator>
  <cp:lastModifiedBy>Rick State</cp:lastModifiedBy>
  <cp:revision>17</cp:revision>
  <dcterms:created xsi:type="dcterms:W3CDTF">2022-01-09T12:30:18Z</dcterms:created>
  <dcterms:modified xsi:type="dcterms:W3CDTF">2023-01-11T16:57:24Z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